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287000" cy="1828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0" userDrawn="1">
          <p15:clr>
            <a:srgbClr val="A4A3A4"/>
          </p15:clr>
        </p15:guide>
        <p15:guide id="2" pos="32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ACF"/>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42" d="100"/>
          <a:sy n="42" d="100"/>
        </p:scale>
        <p:origin x="3480" y="66"/>
      </p:cViewPr>
      <p:guideLst>
        <p:guide orient="horz" pos="5760"/>
        <p:guide pos="32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992968"/>
            <a:ext cx="8743950" cy="6366933"/>
          </a:xfrm>
        </p:spPr>
        <p:txBody>
          <a:bodyPr anchor="b"/>
          <a:lstStyle>
            <a:lvl1pPr algn="ctr">
              <a:defRPr sz="6750"/>
            </a:lvl1pPr>
          </a:lstStyle>
          <a:p>
            <a:r>
              <a:rPr lang="ko-KR" altLang="en-US"/>
              <a:t>마스터 제목 스타일 편집</a:t>
            </a:r>
            <a:endParaRPr lang="en-US" dirty="0"/>
          </a:p>
        </p:txBody>
      </p:sp>
      <p:sp>
        <p:nvSpPr>
          <p:cNvPr id="3" name="Subtitle 2"/>
          <p:cNvSpPr>
            <a:spLocks noGrp="1"/>
          </p:cNvSpPr>
          <p:nvPr>
            <p:ph type="subTitle" idx="1"/>
          </p:nvPr>
        </p:nvSpPr>
        <p:spPr>
          <a:xfrm>
            <a:off x="1285875" y="9605435"/>
            <a:ext cx="7715250" cy="4415365"/>
          </a:xfrm>
        </p:spPr>
        <p:txBody>
          <a:bodyPr/>
          <a:lstStyle>
            <a:lvl1pPr marL="0" indent="0" algn="ctr">
              <a:buNone/>
              <a:defRPr sz="2700"/>
            </a:lvl1pPr>
            <a:lvl2pPr marL="514350" indent="0" algn="ctr">
              <a:buNone/>
              <a:defRPr sz="2250"/>
            </a:lvl2pPr>
            <a:lvl3pPr marL="1028700" indent="0" algn="ctr">
              <a:buNone/>
              <a:defRPr sz="2025"/>
            </a:lvl3pPr>
            <a:lvl4pPr marL="1543050" indent="0" algn="ctr">
              <a:buNone/>
              <a:defRPr sz="1800"/>
            </a:lvl4pPr>
            <a:lvl5pPr marL="2057400" indent="0" algn="ctr">
              <a:buNone/>
              <a:defRPr sz="1800"/>
            </a:lvl5pPr>
            <a:lvl6pPr marL="2571750" indent="0" algn="ctr">
              <a:buNone/>
              <a:defRPr sz="1800"/>
            </a:lvl6pPr>
            <a:lvl7pPr marL="3086100" indent="0" algn="ctr">
              <a:buNone/>
              <a:defRPr sz="1800"/>
            </a:lvl7pPr>
            <a:lvl8pPr marL="3600450" indent="0" algn="ctr">
              <a:buNone/>
              <a:defRPr sz="1800"/>
            </a:lvl8pPr>
            <a:lvl9pPr marL="4114800" indent="0" algn="ctr">
              <a:buNone/>
              <a:defRPr sz="18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1590346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226829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973667"/>
            <a:ext cx="2218134" cy="15498235"/>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707232" y="973667"/>
            <a:ext cx="6525816" cy="15498235"/>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192920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248499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01874" y="4559305"/>
            <a:ext cx="8872538" cy="7607299"/>
          </a:xfrm>
        </p:spPr>
        <p:txBody>
          <a:bodyPr anchor="b"/>
          <a:lstStyle>
            <a:lvl1pPr>
              <a:defRPr sz="6750"/>
            </a:lvl1pPr>
          </a:lstStyle>
          <a:p>
            <a:r>
              <a:rPr lang="ko-KR" altLang="en-US"/>
              <a:t>마스터 제목 스타일 편집</a:t>
            </a:r>
            <a:endParaRPr lang="en-US" dirty="0"/>
          </a:p>
        </p:txBody>
      </p:sp>
      <p:sp>
        <p:nvSpPr>
          <p:cNvPr id="3" name="Text Placeholder 2"/>
          <p:cNvSpPr>
            <a:spLocks noGrp="1"/>
          </p:cNvSpPr>
          <p:nvPr>
            <p:ph type="body" idx="1"/>
          </p:nvPr>
        </p:nvSpPr>
        <p:spPr>
          <a:xfrm>
            <a:off x="701874" y="12238572"/>
            <a:ext cx="8872538" cy="4000499"/>
          </a:xfrm>
        </p:spPr>
        <p:txBody>
          <a:bodyPr/>
          <a:lstStyle>
            <a:lvl1pPr marL="0" indent="0">
              <a:buNone/>
              <a:defRPr sz="2700">
                <a:solidFill>
                  <a:schemeClr val="tx1"/>
                </a:solidFill>
              </a:defRPr>
            </a:lvl1pPr>
            <a:lvl2pPr marL="514350" indent="0">
              <a:buNone/>
              <a:defRPr sz="2250">
                <a:solidFill>
                  <a:schemeClr val="tx1">
                    <a:tint val="75000"/>
                  </a:schemeClr>
                </a:solidFill>
              </a:defRPr>
            </a:lvl2pPr>
            <a:lvl3pPr marL="1028700" indent="0">
              <a:buNone/>
              <a:defRPr sz="2025">
                <a:solidFill>
                  <a:schemeClr val="tx1">
                    <a:tint val="75000"/>
                  </a:schemeClr>
                </a:solidFill>
              </a:defRPr>
            </a:lvl3pPr>
            <a:lvl4pPr marL="1543050" indent="0">
              <a:buNone/>
              <a:defRPr sz="1800">
                <a:solidFill>
                  <a:schemeClr val="tx1">
                    <a:tint val="75000"/>
                  </a:schemeClr>
                </a:solidFill>
              </a:defRPr>
            </a:lvl4pPr>
            <a:lvl5pPr marL="2057400" indent="0">
              <a:buNone/>
              <a:defRPr sz="1800">
                <a:solidFill>
                  <a:schemeClr val="tx1">
                    <a:tint val="75000"/>
                  </a:schemeClr>
                </a:solidFill>
              </a:defRPr>
            </a:lvl5pPr>
            <a:lvl6pPr marL="2571750" indent="0">
              <a:buNone/>
              <a:defRPr sz="1800">
                <a:solidFill>
                  <a:schemeClr val="tx1">
                    <a:tint val="75000"/>
                  </a:schemeClr>
                </a:solidFill>
              </a:defRPr>
            </a:lvl6pPr>
            <a:lvl7pPr marL="3086100" indent="0">
              <a:buNone/>
              <a:defRPr sz="1800">
                <a:solidFill>
                  <a:schemeClr val="tx1">
                    <a:tint val="75000"/>
                  </a:schemeClr>
                </a:solidFill>
              </a:defRPr>
            </a:lvl7pPr>
            <a:lvl8pPr marL="3600450" indent="0">
              <a:buNone/>
              <a:defRPr sz="1800">
                <a:solidFill>
                  <a:schemeClr val="tx1">
                    <a:tint val="75000"/>
                  </a:schemeClr>
                </a:solidFill>
              </a:defRPr>
            </a:lvl8pPr>
            <a:lvl9pPr marL="4114800" indent="0">
              <a:buNone/>
              <a:defRPr sz="18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357169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707231" y="4868333"/>
            <a:ext cx="4371975" cy="1160356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5207794" y="4868333"/>
            <a:ext cx="4371975" cy="1160356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337756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708571" y="973671"/>
            <a:ext cx="8872538" cy="3534835"/>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708572" y="4483101"/>
            <a:ext cx="4351883" cy="2197099"/>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ko-KR" altLang="en-US"/>
              <a:t>마스터 텍스트 스타일 편집</a:t>
            </a:r>
          </a:p>
        </p:txBody>
      </p:sp>
      <p:sp>
        <p:nvSpPr>
          <p:cNvPr id="4" name="Content Placeholder 3"/>
          <p:cNvSpPr>
            <a:spLocks noGrp="1"/>
          </p:cNvSpPr>
          <p:nvPr>
            <p:ph sz="half" idx="2"/>
          </p:nvPr>
        </p:nvSpPr>
        <p:spPr>
          <a:xfrm>
            <a:off x="708572" y="6680200"/>
            <a:ext cx="4351883" cy="982556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5207794" y="4483101"/>
            <a:ext cx="4373315" cy="2197099"/>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ko-KR" altLang="en-US"/>
              <a:t>마스터 텍스트 스타일 편집</a:t>
            </a:r>
          </a:p>
        </p:txBody>
      </p:sp>
      <p:sp>
        <p:nvSpPr>
          <p:cNvPr id="6" name="Content Placeholder 5"/>
          <p:cNvSpPr>
            <a:spLocks noGrp="1"/>
          </p:cNvSpPr>
          <p:nvPr>
            <p:ph sz="quarter" idx="4"/>
          </p:nvPr>
        </p:nvSpPr>
        <p:spPr>
          <a:xfrm>
            <a:off x="5207794" y="6680200"/>
            <a:ext cx="4373315" cy="982556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413734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355726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373927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708571" y="1219200"/>
            <a:ext cx="3317825" cy="4267200"/>
          </a:xfrm>
        </p:spPr>
        <p:txBody>
          <a:bodyPr anchor="b"/>
          <a:lstStyle>
            <a:lvl1pPr>
              <a:defRPr sz="3600"/>
            </a:lvl1pPr>
          </a:lstStyle>
          <a:p>
            <a:r>
              <a:rPr lang="ko-KR" altLang="en-US"/>
              <a:t>마스터 제목 스타일 편집</a:t>
            </a:r>
            <a:endParaRPr lang="en-US" dirty="0"/>
          </a:p>
        </p:txBody>
      </p:sp>
      <p:sp>
        <p:nvSpPr>
          <p:cNvPr id="3" name="Content Placeholder 2"/>
          <p:cNvSpPr>
            <a:spLocks noGrp="1"/>
          </p:cNvSpPr>
          <p:nvPr>
            <p:ph idx="1"/>
          </p:nvPr>
        </p:nvSpPr>
        <p:spPr>
          <a:xfrm>
            <a:off x="4373315" y="2633138"/>
            <a:ext cx="5207794" cy="12996333"/>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708571" y="5486400"/>
            <a:ext cx="3317825" cy="10164235"/>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2911349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708571" y="1219200"/>
            <a:ext cx="3317825" cy="4267200"/>
          </a:xfrm>
        </p:spPr>
        <p:txBody>
          <a:bodyPr anchor="b"/>
          <a:lstStyle>
            <a:lvl1pPr>
              <a:defRPr sz="36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4373315" y="2633138"/>
            <a:ext cx="5207794" cy="12996333"/>
          </a:xfrm>
        </p:spPr>
        <p:txBody>
          <a:bodyPr anchor="t"/>
          <a:lstStyle>
            <a:lvl1pPr marL="0" indent="0">
              <a:buNone/>
              <a:defRPr sz="3600"/>
            </a:lvl1pPr>
            <a:lvl2pPr marL="514350" indent="0">
              <a:buNone/>
              <a:defRPr sz="3150"/>
            </a:lvl2pPr>
            <a:lvl3pPr marL="1028700" indent="0">
              <a:buNone/>
              <a:defRPr sz="2700"/>
            </a:lvl3pPr>
            <a:lvl4pPr marL="1543050" indent="0">
              <a:buNone/>
              <a:defRPr sz="2250"/>
            </a:lvl4pPr>
            <a:lvl5pPr marL="2057400" indent="0">
              <a:buNone/>
              <a:defRPr sz="2250"/>
            </a:lvl5pPr>
            <a:lvl6pPr marL="2571750" indent="0">
              <a:buNone/>
              <a:defRPr sz="2250"/>
            </a:lvl6pPr>
            <a:lvl7pPr marL="3086100" indent="0">
              <a:buNone/>
              <a:defRPr sz="2250"/>
            </a:lvl7pPr>
            <a:lvl8pPr marL="3600450" indent="0">
              <a:buNone/>
              <a:defRPr sz="2250"/>
            </a:lvl8pPr>
            <a:lvl9pPr marL="4114800" indent="0">
              <a:buNone/>
              <a:defRPr sz="225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708571" y="5486400"/>
            <a:ext cx="3317825" cy="10164235"/>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491D58F2-1A44-4F3C-9589-7677BA3AB7A3}" type="datetimeFigureOut">
              <a:rPr lang="ko-KR" altLang="en-US" smtClean="0"/>
              <a:t>2022-09-23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213841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973671"/>
            <a:ext cx="8872538" cy="353483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707231" y="4868333"/>
            <a:ext cx="8872538" cy="1160356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707231" y="16950271"/>
            <a:ext cx="2314575" cy="973667"/>
          </a:xfrm>
          <a:prstGeom prst="rect">
            <a:avLst/>
          </a:prstGeom>
        </p:spPr>
        <p:txBody>
          <a:bodyPr vert="horz" lIns="91440" tIns="45720" rIns="91440" bIns="45720" rtlCol="0" anchor="ctr"/>
          <a:lstStyle>
            <a:lvl1pPr algn="l">
              <a:defRPr sz="1350">
                <a:solidFill>
                  <a:schemeClr val="tx1">
                    <a:tint val="75000"/>
                  </a:schemeClr>
                </a:solidFill>
              </a:defRPr>
            </a:lvl1pPr>
          </a:lstStyle>
          <a:p>
            <a:fld id="{491D58F2-1A44-4F3C-9589-7677BA3AB7A3}" type="datetimeFigureOut">
              <a:rPr lang="ko-KR" altLang="en-US" smtClean="0"/>
              <a:t>2022-09-23</a:t>
            </a:fld>
            <a:endParaRPr lang="ko-KR" altLang="en-US"/>
          </a:p>
        </p:txBody>
      </p:sp>
      <p:sp>
        <p:nvSpPr>
          <p:cNvPr id="5" name="Footer Placeholder 4"/>
          <p:cNvSpPr>
            <a:spLocks noGrp="1"/>
          </p:cNvSpPr>
          <p:nvPr>
            <p:ph type="ftr" sz="quarter" idx="3"/>
          </p:nvPr>
        </p:nvSpPr>
        <p:spPr>
          <a:xfrm>
            <a:off x="3407569" y="16950271"/>
            <a:ext cx="3471863" cy="973667"/>
          </a:xfrm>
          <a:prstGeom prst="rect">
            <a:avLst/>
          </a:prstGeom>
        </p:spPr>
        <p:txBody>
          <a:bodyPr vert="horz" lIns="91440" tIns="45720" rIns="91440" bIns="45720" rtlCol="0" anchor="ctr"/>
          <a:lstStyle>
            <a:lvl1pPr algn="ctr">
              <a:defRPr sz="135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7265194" y="16950271"/>
            <a:ext cx="2314575" cy="973667"/>
          </a:xfrm>
          <a:prstGeom prst="rect">
            <a:avLst/>
          </a:prstGeom>
        </p:spPr>
        <p:txBody>
          <a:bodyPr vert="horz" lIns="91440" tIns="45720" rIns="91440" bIns="45720" rtlCol="0" anchor="ctr"/>
          <a:lstStyle>
            <a:lvl1pPr algn="r">
              <a:defRPr sz="1350">
                <a:solidFill>
                  <a:schemeClr val="tx1">
                    <a:tint val="75000"/>
                  </a:schemeClr>
                </a:solidFill>
              </a:defRPr>
            </a:lvl1pPr>
          </a:lstStyle>
          <a:p>
            <a:fld id="{E48EDB15-FDD6-4208-A166-C5EF26A37DD0}" type="slidenum">
              <a:rPr lang="ko-KR" altLang="en-US" smtClean="0"/>
              <a:t>‹#›</a:t>
            </a:fld>
            <a:endParaRPr lang="ko-KR" altLang="en-US"/>
          </a:p>
        </p:txBody>
      </p:sp>
    </p:spTree>
    <p:extLst>
      <p:ext uri="{BB962C8B-B14F-4D97-AF65-F5344CB8AC3E}">
        <p14:creationId xmlns:p14="http://schemas.microsoft.com/office/powerpoint/2010/main" val="722764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28700" rtl="0" eaLnBrk="1" latinLnBrk="1" hangingPunct="1">
        <a:lnSpc>
          <a:spcPct val="90000"/>
        </a:lnSpc>
        <a:spcBef>
          <a:spcPct val="0"/>
        </a:spcBef>
        <a:buNone/>
        <a:defRPr sz="4950" kern="1200">
          <a:solidFill>
            <a:schemeClr val="tx1"/>
          </a:solidFill>
          <a:latin typeface="+mj-lt"/>
          <a:ea typeface="+mj-ea"/>
          <a:cs typeface="+mj-cs"/>
        </a:defRPr>
      </a:lvl1pPr>
    </p:titleStyle>
    <p:bodyStyle>
      <a:lvl1pPr marL="257175" indent="-257175" algn="l" defTabSz="1028700" rtl="0" eaLnBrk="1" latinLnBrk="1"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525" indent="-257175" algn="l" defTabSz="1028700" rtl="0" eaLnBrk="1" latinLnBrk="1"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1"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1"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1"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1"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1"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1"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1"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en-US"/>
      </a:defPPr>
      <a:lvl1pPr marL="0" algn="l" defTabSz="1028700" rtl="0" eaLnBrk="1" latinLnBrk="1" hangingPunct="1">
        <a:defRPr sz="2025" kern="1200">
          <a:solidFill>
            <a:schemeClr val="tx1"/>
          </a:solidFill>
          <a:latin typeface="+mn-lt"/>
          <a:ea typeface="+mn-ea"/>
          <a:cs typeface="+mn-cs"/>
        </a:defRPr>
      </a:lvl1pPr>
      <a:lvl2pPr marL="514350" algn="l" defTabSz="1028700" rtl="0" eaLnBrk="1" latinLnBrk="1" hangingPunct="1">
        <a:defRPr sz="2025" kern="1200">
          <a:solidFill>
            <a:schemeClr val="tx1"/>
          </a:solidFill>
          <a:latin typeface="+mn-lt"/>
          <a:ea typeface="+mn-ea"/>
          <a:cs typeface="+mn-cs"/>
        </a:defRPr>
      </a:lvl2pPr>
      <a:lvl3pPr marL="1028700" algn="l" defTabSz="1028700" rtl="0" eaLnBrk="1" latinLnBrk="1" hangingPunct="1">
        <a:defRPr sz="2025" kern="1200">
          <a:solidFill>
            <a:schemeClr val="tx1"/>
          </a:solidFill>
          <a:latin typeface="+mn-lt"/>
          <a:ea typeface="+mn-ea"/>
          <a:cs typeface="+mn-cs"/>
        </a:defRPr>
      </a:lvl3pPr>
      <a:lvl4pPr marL="1543050" algn="l" defTabSz="1028700" rtl="0" eaLnBrk="1" latinLnBrk="1" hangingPunct="1">
        <a:defRPr sz="2025" kern="1200">
          <a:solidFill>
            <a:schemeClr val="tx1"/>
          </a:solidFill>
          <a:latin typeface="+mn-lt"/>
          <a:ea typeface="+mn-ea"/>
          <a:cs typeface="+mn-cs"/>
        </a:defRPr>
      </a:lvl4pPr>
      <a:lvl5pPr marL="2057400" algn="l" defTabSz="1028700" rtl="0" eaLnBrk="1" latinLnBrk="1" hangingPunct="1">
        <a:defRPr sz="2025" kern="1200">
          <a:solidFill>
            <a:schemeClr val="tx1"/>
          </a:solidFill>
          <a:latin typeface="+mn-lt"/>
          <a:ea typeface="+mn-ea"/>
          <a:cs typeface="+mn-cs"/>
        </a:defRPr>
      </a:lvl5pPr>
      <a:lvl6pPr marL="2571750" algn="l" defTabSz="1028700" rtl="0" eaLnBrk="1" latinLnBrk="1" hangingPunct="1">
        <a:defRPr sz="2025" kern="1200">
          <a:solidFill>
            <a:schemeClr val="tx1"/>
          </a:solidFill>
          <a:latin typeface="+mn-lt"/>
          <a:ea typeface="+mn-ea"/>
          <a:cs typeface="+mn-cs"/>
        </a:defRPr>
      </a:lvl6pPr>
      <a:lvl7pPr marL="3086100" algn="l" defTabSz="1028700" rtl="0" eaLnBrk="1" latinLnBrk="1" hangingPunct="1">
        <a:defRPr sz="2025" kern="1200">
          <a:solidFill>
            <a:schemeClr val="tx1"/>
          </a:solidFill>
          <a:latin typeface="+mn-lt"/>
          <a:ea typeface="+mn-ea"/>
          <a:cs typeface="+mn-cs"/>
        </a:defRPr>
      </a:lvl7pPr>
      <a:lvl8pPr marL="3600450" algn="l" defTabSz="1028700" rtl="0" eaLnBrk="1" latinLnBrk="1" hangingPunct="1">
        <a:defRPr sz="2025" kern="1200">
          <a:solidFill>
            <a:schemeClr val="tx1"/>
          </a:solidFill>
          <a:latin typeface="+mn-lt"/>
          <a:ea typeface="+mn-ea"/>
          <a:cs typeface="+mn-cs"/>
        </a:defRPr>
      </a:lvl8pPr>
      <a:lvl9pPr marL="4114800" algn="l" defTabSz="1028700" rtl="0" eaLnBrk="1" latinLnBrk="1"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FACF"/>
        </a:solidFill>
        <a:effectLst/>
      </p:bgPr>
    </p:bg>
    <p:spTree>
      <p:nvGrpSpPr>
        <p:cNvPr id="1" name=""/>
        <p:cNvGrpSpPr/>
        <p:nvPr/>
      </p:nvGrpSpPr>
      <p:grpSpPr>
        <a:xfrm>
          <a:off x="0" y="0"/>
          <a:ext cx="0" cy="0"/>
          <a:chOff x="0" y="0"/>
          <a:chExt cx="0" cy="0"/>
        </a:xfrm>
      </p:grpSpPr>
      <p:sp>
        <p:nvSpPr>
          <p:cNvPr id="29" name="직사각형 28"/>
          <p:cNvSpPr/>
          <p:nvPr/>
        </p:nvSpPr>
        <p:spPr>
          <a:xfrm>
            <a:off x="0" y="-538"/>
            <a:ext cx="10287000" cy="1968849"/>
          </a:xfrm>
          <a:prstGeom prst="rect">
            <a:avLst/>
          </a:prstGeom>
          <a:gradFill>
            <a:gsLst>
              <a:gs pos="0">
                <a:schemeClr val="accent4"/>
              </a:gs>
              <a:gs pos="54000">
                <a:schemeClr val="accent5">
                  <a:lumMod val="20000"/>
                  <a:lumOff val="80000"/>
                </a:schemeClr>
              </a:gs>
              <a:gs pos="100000">
                <a:srgbClr val="00206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B62C69B0-C60C-4823-87AC-DF5A692A6637}"/>
              </a:ext>
            </a:extLst>
          </p:cNvPr>
          <p:cNvSpPr txBox="1"/>
          <p:nvPr/>
        </p:nvSpPr>
        <p:spPr>
          <a:xfrm>
            <a:off x="3136732" y="237452"/>
            <a:ext cx="4013535" cy="1606594"/>
          </a:xfrm>
          <a:prstGeom prst="rect">
            <a:avLst/>
          </a:prstGeom>
          <a:noFill/>
        </p:spPr>
        <p:txBody>
          <a:bodyPr wrap="none" rtlCol="0">
            <a:spAutoFit/>
          </a:bodyPr>
          <a:lstStyle/>
          <a:p>
            <a:pPr algn="ctr">
              <a:lnSpc>
                <a:spcPct val="80000"/>
              </a:lnSpc>
            </a:pPr>
            <a:r>
              <a:rPr lang="en-US" altLang="ko-KR" sz="5400" b="1" dirty="0"/>
              <a:t>Abstract Title</a:t>
            </a:r>
          </a:p>
          <a:p>
            <a:pPr algn="ctr">
              <a:lnSpc>
                <a:spcPct val="80000"/>
              </a:lnSpc>
            </a:pPr>
            <a:r>
              <a:rPr lang="en-US" altLang="ko-KR" sz="4400" b="1" dirty="0"/>
              <a:t>Authors</a:t>
            </a:r>
          </a:p>
          <a:p>
            <a:pPr algn="ctr"/>
            <a:r>
              <a:rPr lang="en-US" altLang="ko-KR" sz="2000" i="1" dirty="0">
                <a:solidFill>
                  <a:srgbClr val="002060"/>
                </a:solidFill>
              </a:rPr>
              <a:t>INSTITUTIONS AND AFFILIATIONS</a:t>
            </a:r>
            <a:endParaRPr lang="ko-KR" altLang="en-US" sz="4400" i="1" dirty="0">
              <a:solidFill>
                <a:srgbClr val="002060"/>
              </a:solidFill>
            </a:endParaRPr>
          </a:p>
        </p:txBody>
      </p:sp>
      <p:grpSp>
        <p:nvGrpSpPr>
          <p:cNvPr id="10" name="그룹 9">
            <a:extLst>
              <a:ext uri="{FF2B5EF4-FFF2-40B4-BE49-F238E27FC236}">
                <a16:creationId xmlns:a16="http://schemas.microsoft.com/office/drawing/2014/main" id="{AD969F42-9515-4E39-8724-E7C1592E5CD3}"/>
              </a:ext>
            </a:extLst>
          </p:cNvPr>
          <p:cNvGrpSpPr/>
          <p:nvPr/>
        </p:nvGrpSpPr>
        <p:grpSpPr>
          <a:xfrm>
            <a:off x="5391151" y="5859883"/>
            <a:ext cx="4648200" cy="2376154"/>
            <a:chOff x="7505700" y="7496291"/>
            <a:chExt cx="5581999" cy="2376154"/>
          </a:xfrm>
        </p:grpSpPr>
        <p:pic>
          <p:nvPicPr>
            <p:cNvPr id="11" name="그림 10">
              <a:extLst>
                <a:ext uri="{FF2B5EF4-FFF2-40B4-BE49-F238E27FC236}">
                  <a16:creationId xmlns:a16="http://schemas.microsoft.com/office/drawing/2014/main" id="{0593D758-81C3-4AAE-873B-5EB7398B9646}"/>
                </a:ext>
              </a:extLst>
            </p:cNvPr>
            <p:cNvPicPr>
              <a:picLocks noChangeAspect="1"/>
            </p:cNvPicPr>
            <p:nvPr/>
          </p:nvPicPr>
          <p:blipFill rotWithShape="1">
            <a:blip r:embed="rId2"/>
            <a:srcRect l="76145" t="57742" r="128" b="226"/>
            <a:stretch/>
          </p:blipFill>
          <p:spPr>
            <a:xfrm>
              <a:off x="7505700" y="7496291"/>
              <a:ext cx="5581999" cy="2376154"/>
            </a:xfrm>
            <a:prstGeom prst="rect">
              <a:avLst/>
            </a:prstGeom>
            <a:ln w="57150">
              <a:solidFill>
                <a:srgbClr val="FFC000"/>
              </a:solidFill>
            </a:ln>
          </p:spPr>
        </p:pic>
        <p:sp>
          <p:nvSpPr>
            <p:cNvPr id="12" name="TextBox 11">
              <a:extLst>
                <a:ext uri="{FF2B5EF4-FFF2-40B4-BE49-F238E27FC236}">
                  <a16:creationId xmlns:a16="http://schemas.microsoft.com/office/drawing/2014/main" id="{A1ACF1FF-C28A-4289-A19D-1C46F55EB5C5}"/>
                </a:ext>
              </a:extLst>
            </p:cNvPr>
            <p:cNvSpPr txBox="1"/>
            <p:nvPr/>
          </p:nvSpPr>
          <p:spPr>
            <a:xfrm>
              <a:off x="8007441" y="8359065"/>
              <a:ext cx="4075218" cy="400110"/>
            </a:xfrm>
            <a:prstGeom prst="rect">
              <a:avLst/>
            </a:prstGeom>
            <a:noFill/>
          </p:spPr>
          <p:txBody>
            <a:bodyPr wrap="none" rtlCol="0">
              <a:spAutoFit/>
            </a:bodyPr>
            <a:lstStyle/>
            <a:p>
              <a:r>
                <a:rPr lang="en-US" altLang="ko-KR" sz="2000" b="1" dirty="0"/>
                <a:t>This could be a place for your charts.</a:t>
              </a:r>
              <a:endParaRPr lang="ko-KR" altLang="en-US" sz="2000" b="1" dirty="0"/>
            </a:p>
          </p:txBody>
        </p:sp>
      </p:grpSp>
      <p:sp>
        <p:nvSpPr>
          <p:cNvPr id="13" name="TextBox 12">
            <a:extLst>
              <a:ext uri="{FF2B5EF4-FFF2-40B4-BE49-F238E27FC236}">
                <a16:creationId xmlns:a16="http://schemas.microsoft.com/office/drawing/2014/main" id="{D4517660-59D4-4E6E-8828-628B134031E7}"/>
              </a:ext>
            </a:extLst>
          </p:cNvPr>
          <p:cNvSpPr txBox="1"/>
          <p:nvPr/>
        </p:nvSpPr>
        <p:spPr>
          <a:xfrm>
            <a:off x="190500" y="3246804"/>
            <a:ext cx="4762500" cy="5189113"/>
          </a:xfrm>
          <a:prstGeom prst="rect">
            <a:avLst/>
          </a:prstGeom>
          <a:noFill/>
        </p:spPr>
        <p:txBody>
          <a:bodyPr wrap="square" rtlCol="0">
            <a:spAutoFit/>
          </a:bodyPr>
          <a:lstStyle/>
          <a:p>
            <a:pPr algn="just">
              <a:lnSpc>
                <a:spcPct val="90000"/>
              </a:lnSpc>
            </a:pPr>
            <a:r>
              <a:rPr lang="en-US" altLang="ko-KR" sz="1600" dirty="0"/>
              <a:t>These guidelines are a reference for the overall composition for poster work, and you can adjust or modify the arrangement to fit your poster. Poster presenters of ACOMS 2022 are reminded once again that using this template is not required, and if you have your own templates, you can use them. This layout is not mandatory but title, authors, affiliation must be written. All others are presenters’ discretion. You may use your own form as you wish. (Example: Layout of the presenters’ picture, logo on the headline are adjustable.)</a:t>
            </a:r>
          </a:p>
          <a:p>
            <a:pPr algn="just">
              <a:lnSpc>
                <a:spcPct val="90000"/>
              </a:lnSpc>
            </a:pPr>
            <a:endParaRPr lang="en-US" altLang="ko-KR" sz="1600" dirty="0"/>
          </a:p>
          <a:p>
            <a:pPr algn="just">
              <a:lnSpc>
                <a:spcPct val="90000"/>
              </a:lnSpc>
            </a:pPr>
            <a:r>
              <a:rPr lang="en-US" altLang="ko-KR" sz="1600" dirty="0"/>
              <a:t>These guidelines are a reference for the overall composition for poster work, and you can adjust or modify the arrangement to fit your poster. Poster presenters of ACOMS 2022 are reminded once again that using this template is not required, and if you have your own templates, you can use them. This layout is not mandatory but title, authors, affiliation must be written. All others are presenters’ discretion. You may use your own form as you wish. (Example: Layout of the presenters’ picture, logo on the headline are adjustable.)</a:t>
            </a:r>
          </a:p>
        </p:txBody>
      </p:sp>
      <p:sp>
        <p:nvSpPr>
          <p:cNvPr id="14" name="TextBox 13">
            <a:extLst>
              <a:ext uri="{FF2B5EF4-FFF2-40B4-BE49-F238E27FC236}">
                <a16:creationId xmlns:a16="http://schemas.microsoft.com/office/drawing/2014/main" id="{DC68AE71-21CD-4DE8-982F-EECDB93AEB0A}"/>
              </a:ext>
            </a:extLst>
          </p:cNvPr>
          <p:cNvSpPr txBox="1"/>
          <p:nvPr/>
        </p:nvSpPr>
        <p:spPr>
          <a:xfrm>
            <a:off x="5143501" y="15472976"/>
            <a:ext cx="5143500" cy="480131"/>
          </a:xfrm>
          <a:prstGeom prst="rect">
            <a:avLst/>
          </a:prstGeom>
          <a:noFill/>
        </p:spPr>
        <p:txBody>
          <a:bodyPr wrap="square" rtlCol="0">
            <a:spAutoFit/>
          </a:bodyPr>
          <a:lstStyle/>
          <a:p>
            <a:pPr algn="ctr">
              <a:lnSpc>
                <a:spcPct val="90000"/>
              </a:lnSpc>
            </a:pPr>
            <a:r>
              <a:rPr lang="en-US" altLang="ko-KR" sz="2800" b="1" dirty="0"/>
              <a:t>References</a:t>
            </a:r>
          </a:p>
        </p:txBody>
      </p:sp>
      <p:grpSp>
        <p:nvGrpSpPr>
          <p:cNvPr id="18" name="그룹 17">
            <a:extLst>
              <a:ext uri="{FF2B5EF4-FFF2-40B4-BE49-F238E27FC236}">
                <a16:creationId xmlns:a16="http://schemas.microsoft.com/office/drawing/2014/main" id="{5F12602B-141F-4246-998A-92DED5DDABE8}"/>
              </a:ext>
            </a:extLst>
          </p:cNvPr>
          <p:cNvGrpSpPr/>
          <p:nvPr/>
        </p:nvGrpSpPr>
        <p:grpSpPr>
          <a:xfrm>
            <a:off x="322891" y="15049500"/>
            <a:ext cx="4528509" cy="2401538"/>
            <a:chOff x="-6244655" y="13342112"/>
            <a:chExt cx="7302275" cy="2857959"/>
          </a:xfrm>
        </p:grpSpPr>
        <p:pic>
          <p:nvPicPr>
            <p:cNvPr id="19" name="그림 18">
              <a:extLst>
                <a:ext uri="{FF2B5EF4-FFF2-40B4-BE49-F238E27FC236}">
                  <a16:creationId xmlns:a16="http://schemas.microsoft.com/office/drawing/2014/main" id="{1BCC751C-7C3E-40B2-9D08-5A217E6FBDA6}"/>
                </a:ext>
              </a:extLst>
            </p:cNvPr>
            <p:cNvPicPr>
              <a:picLocks noChangeAspect="1"/>
            </p:cNvPicPr>
            <p:nvPr/>
          </p:nvPicPr>
          <p:blipFill rotWithShape="1">
            <a:blip r:embed="rId2"/>
            <a:srcRect l="76145" t="57742" r="128" b="226"/>
            <a:stretch/>
          </p:blipFill>
          <p:spPr>
            <a:xfrm>
              <a:off x="-6244655" y="13342112"/>
              <a:ext cx="7302275" cy="2857959"/>
            </a:xfrm>
            <a:prstGeom prst="rect">
              <a:avLst/>
            </a:prstGeom>
            <a:ln w="57150">
              <a:solidFill>
                <a:srgbClr val="FFC000"/>
              </a:solidFill>
            </a:ln>
          </p:spPr>
        </p:pic>
        <p:sp>
          <p:nvSpPr>
            <p:cNvPr id="20" name="TextBox 19">
              <a:extLst>
                <a:ext uri="{FF2B5EF4-FFF2-40B4-BE49-F238E27FC236}">
                  <a16:creationId xmlns:a16="http://schemas.microsoft.com/office/drawing/2014/main" id="{2581C679-E637-4729-AFD0-93891CFAF946}"/>
                </a:ext>
              </a:extLst>
            </p:cNvPr>
            <p:cNvSpPr txBox="1"/>
            <p:nvPr/>
          </p:nvSpPr>
          <p:spPr>
            <a:xfrm>
              <a:off x="-4402021" y="14417453"/>
              <a:ext cx="3617005" cy="707277"/>
            </a:xfrm>
            <a:prstGeom prst="rect">
              <a:avLst/>
            </a:prstGeom>
            <a:noFill/>
          </p:spPr>
          <p:txBody>
            <a:bodyPr wrap="none" rtlCol="0">
              <a:spAutoFit/>
            </a:bodyPr>
            <a:lstStyle/>
            <a:p>
              <a:pPr algn="ctr"/>
              <a:r>
                <a:rPr lang="en-US" altLang="ko-KR" sz="2000" b="1" dirty="0"/>
                <a:t>This could be a place</a:t>
              </a:r>
            </a:p>
            <a:p>
              <a:pPr algn="ctr"/>
              <a:r>
                <a:rPr lang="en-US" altLang="ko-KR" sz="2000" b="1" dirty="0"/>
                <a:t>for your figure or table.</a:t>
              </a:r>
              <a:endParaRPr lang="ko-KR" altLang="en-US" sz="2000" b="1" dirty="0"/>
            </a:p>
          </p:txBody>
        </p:sp>
      </p:grpSp>
      <p:sp>
        <p:nvSpPr>
          <p:cNvPr id="21" name="TextBox 20">
            <a:extLst>
              <a:ext uri="{FF2B5EF4-FFF2-40B4-BE49-F238E27FC236}">
                <a16:creationId xmlns:a16="http://schemas.microsoft.com/office/drawing/2014/main" id="{62029C01-4713-45B9-9DC6-D47F53AB7BBA}"/>
              </a:ext>
            </a:extLst>
          </p:cNvPr>
          <p:cNvSpPr txBox="1"/>
          <p:nvPr/>
        </p:nvSpPr>
        <p:spPr>
          <a:xfrm>
            <a:off x="190500" y="9473070"/>
            <a:ext cx="4762500" cy="5189113"/>
          </a:xfrm>
          <a:prstGeom prst="rect">
            <a:avLst/>
          </a:prstGeom>
          <a:noFill/>
        </p:spPr>
        <p:txBody>
          <a:bodyPr wrap="square" rtlCol="0">
            <a:spAutoFit/>
          </a:bodyPr>
          <a:lstStyle/>
          <a:p>
            <a:pPr algn="just">
              <a:lnSpc>
                <a:spcPct val="90000"/>
              </a:lnSpc>
            </a:pPr>
            <a:r>
              <a:rPr lang="en-US" altLang="ko-KR" sz="1600" dirty="0"/>
              <a:t>These guidelines are a reference for the overall composition for poster work, and you can adjust or modify the arrangement to fit your poster. Poster presenters of ACOMS 2022 are reminded once again that using this template is not required, and if you have your own templates, you can use them. This layout is not mandatory but title, authors, affiliation must be written. All others are presenters’ discretion. You may use your own form as you wish. (Example: Layout of the presenters’ picture, logo on the headline are adjustable.)</a:t>
            </a:r>
          </a:p>
          <a:p>
            <a:pPr algn="just">
              <a:lnSpc>
                <a:spcPct val="90000"/>
              </a:lnSpc>
            </a:pPr>
            <a:endParaRPr lang="en-US" altLang="ko-KR" sz="1600" dirty="0"/>
          </a:p>
          <a:p>
            <a:pPr algn="just">
              <a:lnSpc>
                <a:spcPct val="90000"/>
              </a:lnSpc>
            </a:pPr>
            <a:r>
              <a:rPr lang="en-US" altLang="ko-KR" sz="1600" dirty="0"/>
              <a:t>These guidelines are a reference for the overall composition for poster work, and you can adjust or modify the arrangement to fit your poster. Poster presenters of ACOMS 2022 are reminded once again that using this template is not required, and if you have your own templates, you can use them. This layout is not mandatory but title, authors, affiliation must be written. All others are presenters’ discretion. You may use your own form as you wish. (Example: Layout of the presenters’ picture, logo on the headline are adjustable.)</a:t>
            </a:r>
          </a:p>
        </p:txBody>
      </p:sp>
      <p:sp>
        <p:nvSpPr>
          <p:cNvPr id="22" name="TextBox 21">
            <a:extLst>
              <a:ext uri="{FF2B5EF4-FFF2-40B4-BE49-F238E27FC236}">
                <a16:creationId xmlns:a16="http://schemas.microsoft.com/office/drawing/2014/main" id="{1D31A5AE-EC9E-4AD6-8B6F-C1D946C4DE8F}"/>
              </a:ext>
            </a:extLst>
          </p:cNvPr>
          <p:cNvSpPr txBox="1"/>
          <p:nvPr/>
        </p:nvSpPr>
        <p:spPr>
          <a:xfrm>
            <a:off x="5274590" y="3205726"/>
            <a:ext cx="4764761" cy="2529923"/>
          </a:xfrm>
          <a:prstGeom prst="rect">
            <a:avLst/>
          </a:prstGeom>
          <a:noFill/>
        </p:spPr>
        <p:txBody>
          <a:bodyPr wrap="square" rtlCol="0">
            <a:spAutoFit/>
          </a:bodyPr>
          <a:lstStyle/>
          <a:p>
            <a:pPr algn="just">
              <a:lnSpc>
                <a:spcPct val="90000"/>
              </a:lnSpc>
            </a:pPr>
            <a:r>
              <a:rPr lang="en-US" altLang="ko-KR" sz="1600" dirty="0"/>
              <a:t>These guidelines are a reference for the overall composition for poster work, and you can adjust or modify the arrangement to fit your poster. Poster presenters of ACOMS 2022 are reminded once again that using this template is not required, and if you have your own templates, you can use them. This layout is not mandatory but title, authors, affiliation must be written. All others are presenters’ discretion. You may use your own form as you wish. (Example: Layout of the presenters’ picture, logo on the headline are adjustable.)</a:t>
            </a:r>
          </a:p>
        </p:txBody>
      </p:sp>
      <p:sp>
        <p:nvSpPr>
          <p:cNvPr id="23" name="TextBox 22">
            <a:extLst>
              <a:ext uri="{FF2B5EF4-FFF2-40B4-BE49-F238E27FC236}">
                <a16:creationId xmlns:a16="http://schemas.microsoft.com/office/drawing/2014/main" id="{07B93C33-7188-490C-9CAE-32957FBFEE3D}"/>
              </a:ext>
            </a:extLst>
          </p:cNvPr>
          <p:cNvSpPr txBox="1"/>
          <p:nvPr/>
        </p:nvSpPr>
        <p:spPr>
          <a:xfrm>
            <a:off x="5274590" y="9530311"/>
            <a:ext cx="4764761" cy="3416320"/>
          </a:xfrm>
          <a:prstGeom prst="rect">
            <a:avLst/>
          </a:prstGeom>
          <a:noFill/>
        </p:spPr>
        <p:txBody>
          <a:bodyPr wrap="square" rtlCol="0">
            <a:spAutoFit/>
          </a:bodyPr>
          <a:lstStyle/>
          <a:p>
            <a:pPr algn="just">
              <a:lnSpc>
                <a:spcPct val="90000"/>
              </a:lnSpc>
            </a:pPr>
            <a:r>
              <a:rPr lang="en-US" altLang="ko-KR" sz="1600" dirty="0"/>
              <a:t>These guidelines are a reference for the overall composition for poster work, and you can adjust or modify the arrangement to fit your poster. Poster presenters of ACOMS 2022 are reminded once again that using this template is not required, and if you have your own templates, you can use them. This layout is not mandatory but title, authors, affiliation must be written. All others are presenters’ discretion. You may use your own form as you wish. (Example: Layout of the presenters’ picture, logo on the headline are adjustable.)</a:t>
            </a:r>
          </a:p>
          <a:p>
            <a:pPr algn="just">
              <a:lnSpc>
                <a:spcPct val="90000"/>
              </a:lnSpc>
            </a:pPr>
            <a:endParaRPr lang="en-US" altLang="ko-KR" sz="1600" dirty="0"/>
          </a:p>
          <a:p>
            <a:pPr algn="just">
              <a:lnSpc>
                <a:spcPct val="90000"/>
              </a:lnSpc>
            </a:pPr>
            <a:r>
              <a:rPr lang="en-US" altLang="ko-KR" sz="1600" dirty="0"/>
              <a:t>These guidelines are a reference for the overall composition for poster work, and you can adjust or modify the arrangement to fit your poster.</a:t>
            </a:r>
          </a:p>
        </p:txBody>
      </p:sp>
      <p:sp>
        <p:nvSpPr>
          <p:cNvPr id="24" name="TextBox 23">
            <a:extLst>
              <a:ext uri="{FF2B5EF4-FFF2-40B4-BE49-F238E27FC236}">
                <a16:creationId xmlns:a16="http://schemas.microsoft.com/office/drawing/2014/main" id="{6EB9F08E-6AB5-4ADE-A46C-85C0E6D3D306}"/>
              </a:ext>
            </a:extLst>
          </p:cNvPr>
          <p:cNvSpPr txBox="1"/>
          <p:nvPr/>
        </p:nvSpPr>
        <p:spPr>
          <a:xfrm>
            <a:off x="5274590" y="14172818"/>
            <a:ext cx="4764761" cy="1200329"/>
          </a:xfrm>
          <a:prstGeom prst="rect">
            <a:avLst/>
          </a:prstGeom>
          <a:noFill/>
        </p:spPr>
        <p:txBody>
          <a:bodyPr wrap="square" rtlCol="0">
            <a:spAutoFit/>
          </a:bodyPr>
          <a:lstStyle/>
          <a:p>
            <a:pPr algn="just">
              <a:lnSpc>
                <a:spcPct val="90000"/>
              </a:lnSpc>
            </a:pPr>
            <a:r>
              <a:rPr lang="en-US" altLang="ko-KR" sz="1600" dirty="0"/>
              <a:t>This layout is not mandatory but title, authors, affiliation must be written. All others are presenters’ discretion. You may use your own form as you wish. (Example: Layout of the presenters’ picture, logo on the headline are adjustable.)</a:t>
            </a:r>
          </a:p>
        </p:txBody>
      </p:sp>
      <p:sp>
        <p:nvSpPr>
          <p:cNvPr id="25" name="TextBox 24">
            <a:extLst>
              <a:ext uri="{FF2B5EF4-FFF2-40B4-BE49-F238E27FC236}">
                <a16:creationId xmlns:a16="http://schemas.microsoft.com/office/drawing/2014/main" id="{955262EF-6674-42AF-9BD2-30767AE7D806}"/>
              </a:ext>
            </a:extLst>
          </p:cNvPr>
          <p:cNvSpPr txBox="1"/>
          <p:nvPr/>
        </p:nvSpPr>
        <p:spPr>
          <a:xfrm>
            <a:off x="5274590" y="16112444"/>
            <a:ext cx="4764761" cy="1421928"/>
          </a:xfrm>
          <a:prstGeom prst="rect">
            <a:avLst/>
          </a:prstGeom>
          <a:noFill/>
        </p:spPr>
        <p:txBody>
          <a:bodyPr wrap="square" rtlCol="0">
            <a:spAutoFit/>
          </a:bodyPr>
          <a:lstStyle/>
          <a:p>
            <a:pPr algn="just">
              <a:lnSpc>
                <a:spcPct val="90000"/>
              </a:lnSpc>
            </a:pPr>
            <a:r>
              <a:rPr lang="en-US" altLang="ko-KR" sz="1600" dirty="0"/>
              <a:t>These guidelines are a reference for the overall composition for poster work, and you can adjust or modify the arrangement to fit your poster. Poster presenters of ACOMS 2022 are reminded once again that using this template is not required, and if you have your own templates, you can use them.</a:t>
            </a:r>
          </a:p>
        </p:txBody>
      </p:sp>
      <p:sp>
        <p:nvSpPr>
          <p:cNvPr id="27" name="직사각형 26">
            <a:extLst>
              <a:ext uri="{FF2B5EF4-FFF2-40B4-BE49-F238E27FC236}">
                <a16:creationId xmlns:a16="http://schemas.microsoft.com/office/drawing/2014/main" id="{C95AC679-CB88-404A-B515-39E01BCD70F3}"/>
              </a:ext>
            </a:extLst>
          </p:cNvPr>
          <p:cNvSpPr/>
          <p:nvPr/>
        </p:nvSpPr>
        <p:spPr>
          <a:xfrm>
            <a:off x="8239351" y="69757"/>
            <a:ext cx="1800000" cy="180000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a:solidFill>
                  <a:sysClr val="windowText" lastClr="000000"/>
                </a:solidFill>
              </a:rPr>
              <a:t>This could be a place for</a:t>
            </a:r>
          </a:p>
          <a:p>
            <a:pPr algn="ctr"/>
            <a:r>
              <a:rPr lang="en-US" altLang="ko-KR" b="1" dirty="0">
                <a:solidFill>
                  <a:sysClr val="windowText" lastClr="000000"/>
                </a:solidFill>
              </a:rPr>
              <a:t>any logos.</a:t>
            </a:r>
            <a:endParaRPr lang="ko-KR" altLang="en-US" b="1" dirty="0">
              <a:solidFill>
                <a:sysClr val="windowText" lastClr="000000"/>
              </a:solidFill>
            </a:endParaRPr>
          </a:p>
        </p:txBody>
      </p:sp>
      <p:sp>
        <p:nvSpPr>
          <p:cNvPr id="46" name="자유형: 도형 45">
            <a:extLst>
              <a:ext uri="{FF2B5EF4-FFF2-40B4-BE49-F238E27FC236}">
                <a16:creationId xmlns:a16="http://schemas.microsoft.com/office/drawing/2014/main" id="{F80CB537-A862-9613-001E-2EFA1DE39725}"/>
              </a:ext>
            </a:extLst>
          </p:cNvPr>
          <p:cNvSpPr/>
          <p:nvPr/>
        </p:nvSpPr>
        <p:spPr>
          <a:xfrm>
            <a:off x="24952" y="2486686"/>
            <a:ext cx="4250566" cy="521934"/>
          </a:xfrm>
          <a:custGeom>
            <a:avLst/>
            <a:gdLst>
              <a:gd name="connsiteX0" fmla="*/ 1 w 4250566"/>
              <a:gd name="connsiteY0" fmla="*/ 0 h 521934"/>
              <a:gd name="connsiteX1" fmla="*/ 260968 w 4250566"/>
              <a:gd name="connsiteY1" fmla="*/ 0 h 521934"/>
              <a:gd name="connsiteX2" fmla="*/ 2123317 w 4250566"/>
              <a:gd name="connsiteY2" fmla="*/ 0 h 521934"/>
              <a:gd name="connsiteX3" fmla="*/ 3989599 w 4250566"/>
              <a:gd name="connsiteY3" fmla="*/ 0 h 521934"/>
              <a:gd name="connsiteX4" fmla="*/ 4230058 w 4250566"/>
              <a:gd name="connsiteY4" fmla="*/ 159387 h 521934"/>
              <a:gd name="connsiteX5" fmla="*/ 4249082 w 4250566"/>
              <a:gd name="connsiteY5" fmla="*/ 253615 h 521934"/>
              <a:gd name="connsiteX6" fmla="*/ 4250566 w 4250566"/>
              <a:gd name="connsiteY6" fmla="*/ 253615 h 521934"/>
              <a:gd name="connsiteX7" fmla="*/ 4250566 w 4250566"/>
              <a:gd name="connsiteY7" fmla="*/ 260967 h 521934"/>
              <a:gd name="connsiteX8" fmla="*/ 4250566 w 4250566"/>
              <a:gd name="connsiteY8" fmla="*/ 521934 h 521934"/>
              <a:gd name="connsiteX9" fmla="*/ 3989599 w 4250566"/>
              <a:gd name="connsiteY9" fmla="*/ 521934 h 521934"/>
              <a:gd name="connsiteX10" fmla="*/ 2123317 w 4250566"/>
              <a:gd name="connsiteY10" fmla="*/ 521934 h 521934"/>
              <a:gd name="connsiteX11" fmla="*/ 260968 w 4250566"/>
              <a:gd name="connsiteY11" fmla="*/ 521934 h 521934"/>
              <a:gd name="connsiteX12" fmla="*/ 1 w 4250566"/>
              <a:gd name="connsiteY12" fmla="*/ 521934 h 521934"/>
              <a:gd name="connsiteX13" fmla="*/ 0 w 4250566"/>
              <a:gd name="connsiteY13" fmla="*/ 521934 h 521934"/>
              <a:gd name="connsiteX14" fmla="*/ 0 w 4250566"/>
              <a:gd name="connsiteY14" fmla="*/ 253615 h 521934"/>
              <a:gd name="connsiteX15" fmla="*/ 1 w 4250566"/>
              <a:gd name="connsiteY15" fmla="*/ 253615 h 521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50566" h="521934">
                <a:moveTo>
                  <a:pt x="1" y="0"/>
                </a:moveTo>
                <a:lnTo>
                  <a:pt x="260968" y="0"/>
                </a:lnTo>
                <a:lnTo>
                  <a:pt x="2123317" y="0"/>
                </a:lnTo>
                <a:lnTo>
                  <a:pt x="3989599" y="0"/>
                </a:lnTo>
                <a:cubicBezTo>
                  <a:pt x="4097695" y="0"/>
                  <a:pt x="4190441" y="65722"/>
                  <a:pt x="4230058" y="159387"/>
                </a:cubicBezTo>
                <a:lnTo>
                  <a:pt x="4249082" y="253615"/>
                </a:lnTo>
                <a:lnTo>
                  <a:pt x="4250566" y="253615"/>
                </a:lnTo>
                <a:lnTo>
                  <a:pt x="4250566" y="260967"/>
                </a:lnTo>
                <a:lnTo>
                  <a:pt x="4250566" y="521934"/>
                </a:lnTo>
                <a:lnTo>
                  <a:pt x="3989599" y="521934"/>
                </a:lnTo>
                <a:lnTo>
                  <a:pt x="2123317" y="521934"/>
                </a:lnTo>
                <a:lnTo>
                  <a:pt x="260968" y="521934"/>
                </a:lnTo>
                <a:lnTo>
                  <a:pt x="1" y="521934"/>
                </a:lnTo>
                <a:lnTo>
                  <a:pt x="0" y="521934"/>
                </a:lnTo>
                <a:lnTo>
                  <a:pt x="0" y="253615"/>
                </a:lnTo>
                <a:lnTo>
                  <a:pt x="1" y="253615"/>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en-US" altLang="ko-KR" sz="2500" b="1"/>
              <a:t>  Introduction</a:t>
            </a:r>
            <a:endParaRPr lang="ko-KR" altLang="en-US" sz="2500"/>
          </a:p>
        </p:txBody>
      </p:sp>
      <p:sp>
        <p:nvSpPr>
          <p:cNvPr id="47" name="자유형: 도형 46">
            <a:extLst>
              <a:ext uri="{FF2B5EF4-FFF2-40B4-BE49-F238E27FC236}">
                <a16:creationId xmlns:a16="http://schemas.microsoft.com/office/drawing/2014/main" id="{66253357-472D-E925-D005-4FA2E2C1879D}"/>
              </a:ext>
            </a:extLst>
          </p:cNvPr>
          <p:cNvSpPr/>
          <p:nvPr/>
        </p:nvSpPr>
        <p:spPr>
          <a:xfrm>
            <a:off x="5143499" y="2486686"/>
            <a:ext cx="4250566" cy="521934"/>
          </a:xfrm>
          <a:custGeom>
            <a:avLst/>
            <a:gdLst>
              <a:gd name="connsiteX0" fmla="*/ 1 w 4250566"/>
              <a:gd name="connsiteY0" fmla="*/ 0 h 521934"/>
              <a:gd name="connsiteX1" fmla="*/ 260968 w 4250566"/>
              <a:gd name="connsiteY1" fmla="*/ 0 h 521934"/>
              <a:gd name="connsiteX2" fmla="*/ 2123317 w 4250566"/>
              <a:gd name="connsiteY2" fmla="*/ 0 h 521934"/>
              <a:gd name="connsiteX3" fmla="*/ 3989599 w 4250566"/>
              <a:gd name="connsiteY3" fmla="*/ 0 h 521934"/>
              <a:gd name="connsiteX4" fmla="*/ 4230058 w 4250566"/>
              <a:gd name="connsiteY4" fmla="*/ 159387 h 521934"/>
              <a:gd name="connsiteX5" fmla="*/ 4249082 w 4250566"/>
              <a:gd name="connsiteY5" fmla="*/ 253615 h 521934"/>
              <a:gd name="connsiteX6" fmla="*/ 4250566 w 4250566"/>
              <a:gd name="connsiteY6" fmla="*/ 253615 h 521934"/>
              <a:gd name="connsiteX7" fmla="*/ 4250566 w 4250566"/>
              <a:gd name="connsiteY7" fmla="*/ 260967 h 521934"/>
              <a:gd name="connsiteX8" fmla="*/ 4250566 w 4250566"/>
              <a:gd name="connsiteY8" fmla="*/ 521934 h 521934"/>
              <a:gd name="connsiteX9" fmla="*/ 3989599 w 4250566"/>
              <a:gd name="connsiteY9" fmla="*/ 521934 h 521934"/>
              <a:gd name="connsiteX10" fmla="*/ 2123317 w 4250566"/>
              <a:gd name="connsiteY10" fmla="*/ 521934 h 521934"/>
              <a:gd name="connsiteX11" fmla="*/ 260968 w 4250566"/>
              <a:gd name="connsiteY11" fmla="*/ 521934 h 521934"/>
              <a:gd name="connsiteX12" fmla="*/ 1 w 4250566"/>
              <a:gd name="connsiteY12" fmla="*/ 521934 h 521934"/>
              <a:gd name="connsiteX13" fmla="*/ 0 w 4250566"/>
              <a:gd name="connsiteY13" fmla="*/ 521934 h 521934"/>
              <a:gd name="connsiteX14" fmla="*/ 0 w 4250566"/>
              <a:gd name="connsiteY14" fmla="*/ 253615 h 521934"/>
              <a:gd name="connsiteX15" fmla="*/ 1 w 4250566"/>
              <a:gd name="connsiteY15" fmla="*/ 253615 h 521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50566" h="521934">
                <a:moveTo>
                  <a:pt x="1" y="0"/>
                </a:moveTo>
                <a:lnTo>
                  <a:pt x="260968" y="0"/>
                </a:lnTo>
                <a:lnTo>
                  <a:pt x="2123317" y="0"/>
                </a:lnTo>
                <a:lnTo>
                  <a:pt x="3989599" y="0"/>
                </a:lnTo>
                <a:cubicBezTo>
                  <a:pt x="4097695" y="0"/>
                  <a:pt x="4190441" y="65722"/>
                  <a:pt x="4230058" y="159387"/>
                </a:cubicBezTo>
                <a:lnTo>
                  <a:pt x="4249082" y="253615"/>
                </a:lnTo>
                <a:lnTo>
                  <a:pt x="4250566" y="253615"/>
                </a:lnTo>
                <a:lnTo>
                  <a:pt x="4250566" y="260967"/>
                </a:lnTo>
                <a:lnTo>
                  <a:pt x="4250566" y="521934"/>
                </a:lnTo>
                <a:lnTo>
                  <a:pt x="3989599" y="521934"/>
                </a:lnTo>
                <a:lnTo>
                  <a:pt x="2123317" y="521934"/>
                </a:lnTo>
                <a:lnTo>
                  <a:pt x="260968" y="521934"/>
                </a:lnTo>
                <a:lnTo>
                  <a:pt x="1" y="521934"/>
                </a:lnTo>
                <a:lnTo>
                  <a:pt x="0" y="521934"/>
                </a:lnTo>
                <a:lnTo>
                  <a:pt x="0" y="253615"/>
                </a:lnTo>
                <a:lnTo>
                  <a:pt x="1" y="253615"/>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en-US" altLang="ko-KR" sz="2500" b="1"/>
              <a:t>  Results</a:t>
            </a:r>
            <a:endParaRPr lang="ko-KR" altLang="en-US" sz="2500"/>
          </a:p>
        </p:txBody>
      </p:sp>
      <p:sp>
        <p:nvSpPr>
          <p:cNvPr id="48" name="자유형: 도형 47">
            <a:extLst>
              <a:ext uri="{FF2B5EF4-FFF2-40B4-BE49-F238E27FC236}">
                <a16:creationId xmlns:a16="http://schemas.microsoft.com/office/drawing/2014/main" id="{05A21E16-5D4A-18DC-0D5E-B7D6DD9E23D5}"/>
              </a:ext>
            </a:extLst>
          </p:cNvPr>
          <p:cNvSpPr/>
          <p:nvPr/>
        </p:nvSpPr>
        <p:spPr>
          <a:xfrm>
            <a:off x="24952" y="8788043"/>
            <a:ext cx="4250566" cy="521934"/>
          </a:xfrm>
          <a:custGeom>
            <a:avLst/>
            <a:gdLst>
              <a:gd name="connsiteX0" fmla="*/ 1 w 4250566"/>
              <a:gd name="connsiteY0" fmla="*/ 0 h 521934"/>
              <a:gd name="connsiteX1" fmla="*/ 260968 w 4250566"/>
              <a:gd name="connsiteY1" fmla="*/ 0 h 521934"/>
              <a:gd name="connsiteX2" fmla="*/ 2123317 w 4250566"/>
              <a:gd name="connsiteY2" fmla="*/ 0 h 521934"/>
              <a:gd name="connsiteX3" fmla="*/ 3989599 w 4250566"/>
              <a:gd name="connsiteY3" fmla="*/ 0 h 521934"/>
              <a:gd name="connsiteX4" fmla="*/ 4230058 w 4250566"/>
              <a:gd name="connsiteY4" fmla="*/ 159387 h 521934"/>
              <a:gd name="connsiteX5" fmla="*/ 4249082 w 4250566"/>
              <a:gd name="connsiteY5" fmla="*/ 253615 h 521934"/>
              <a:gd name="connsiteX6" fmla="*/ 4250566 w 4250566"/>
              <a:gd name="connsiteY6" fmla="*/ 253615 h 521934"/>
              <a:gd name="connsiteX7" fmla="*/ 4250566 w 4250566"/>
              <a:gd name="connsiteY7" fmla="*/ 260967 h 521934"/>
              <a:gd name="connsiteX8" fmla="*/ 4250566 w 4250566"/>
              <a:gd name="connsiteY8" fmla="*/ 521934 h 521934"/>
              <a:gd name="connsiteX9" fmla="*/ 3989599 w 4250566"/>
              <a:gd name="connsiteY9" fmla="*/ 521934 h 521934"/>
              <a:gd name="connsiteX10" fmla="*/ 2123317 w 4250566"/>
              <a:gd name="connsiteY10" fmla="*/ 521934 h 521934"/>
              <a:gd name="connsiteX11" fmla="*/ 260968 w 4250566"/>
              <a:gd name="connsiteY11" fmla="*/ 521934 h 521934"/>
              <a:gd name="connsiteX12" fmla="*/ 1 w 4250566"/>
              <a:gd name="connsiteY12" fmla="*/ 521934 h 521934"/>
              <a:gd name="connsiteX13" fmla="*/ 0 w 4250566"/>
              <a:gd name="connsiteY13" fmla="*/ 521934 h 521934"/>
              <a:gd name="connsiteX14" fmla="*/ 0 w 4250566"/>
              <a:gd name="connsiteY14" fmla="*/ 253615 h 521934"/>
              <a:gd name="connsiteX15" fmla="*/ 1 w 4250566"/>
              <a:gd name="connsiteY15" fmla="*/ 253615 h 521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50566" h="521934">
                <a:moveTo>
                  <a:pt x="1" y="0"/>
                </a:moveTo>
                <a:lnTo>
                  <a:pt x="260968" y="0"/>
                </a:lnTo>
                <a:lnTo>
                  <a:pt x="2123317" y="0"/>
                </a:lnTo>
                <a:lnTo>
                  <a:pt x="3989599" y="0"/>
                </a:lnTo>
                <a:cubicBezTo>
                  <a:pt x="4097695" y="0"/>
                  <a:pt x="4190441" y="65722"/>
                  <a:pt x="4230058" y="159387"/>
                </a:cubicBezTo>
                <a:lnTo>
                  <a:pt x="4249082" y="253615"/>
                </a:lnTo>
                <a:lnTo>
                  <a:pt x="4250566" y="253615"/>
                </a:lnTo>
                <a:lnTo>
                  <a:pt x="4250566" y="260967"/>
                </a:lnTo>
                <a:lnTo>
                  <a:pt x="4250566" y="521934"/>
                </a:lnTo>
                <a:lnTo>
                  <a:pt x="3989599" y="521934"/>
                </a:lnTo>
                <a:lnTo>
                  <a:pt x="2123317" y="521934"/>
                </a:lnTo>
                <a:lnTo>
                  <a:pt x="260968" y="521934"/>
                </a:lnTo>
                <a:lnTo>
                  <a:pt x="1" y="521934"/>
                </a:lnTo>
                <a:lnTo>
                  <a:pt x="0" y="521934"/>
                </a:lnTo>
                <a:lnTo>
                  <a:pt x="0" y="253615"/>
                </a:lnTo>
                <a:lnTo>
                  <a:pt x="1" y="253615"/>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en-US" altLang="ko-KR" sz="2500" b="1"/>
              <a:t>  Methods</a:t>
            </a:r>
            <a:endParaRPr lang="ko-KR" altLang="en-US" sz="2500"/>
          </a:p>
        </p:txBody>
      </p:sp>
      <p:sp>
        <p:nvSpPr>
          <p:cNvPr id="49" name="자유형: 도형 48">
            <a:extLst>
              <a:ext uri="{FF2B5EF4-FFF2-40B4-BE49-F238E27FC236}">
                <a16:creationId xmlns:a16="http://schemas.microsoft.com/office/drawing/2014/main" id="{1E73F0D6-17C9-3A68-F6F8-994D5919BC7A}"/>
              </a:ext>
            </a:extLst>
          </p:cNvPr>
          <p:cNvSpPr/>
          <p:nvPr/>
        </p:nvSpPr>
        <p:spPr>
          <a:xfrm>
            <a:off x="5143500" y="8788043"/>
            <a:ext cx="4250566" cy="521934"/>
          </a:xfrm>
          <a:custGeom>
            <a:avLst/>
            <a:gdLst>
              <a:gd name="connsiteX0" fmla="*/ 1 w 4250566"/>
              <a:gd name="connsiteY0" fmla="*/ 0 h 521934"/>
              <a:gd name="connsiteX1" fmla="*/ 260968 w 4250566"/>
              <a:gd name="connsiteY1" fmla="*/ 0 h 521934"/>
              <a:gd name="connsiteX2" fmla="*/ 2123317 w 4250566"/>
              <a:gd name="connsiteY2" fmla="*/ 0 h 521934"/>
              <a:gd name="connsiteX3" fmla="*/ 3989599 w 4250566"/>
              <a:gd name="connsiteY3" fmla="*/ 0 h 521934"/>
              <a:gd name="connsiteX4" fmla="*/ 4230058 w 4250566"/>
              <a:gd name="connsiteY4" fmla="*/ 159387 h 521934"/>
              <a:gd name="connsiteX5" fmla="*/ 4249082 w 4250566"/>
              <a:gd name="connsiteY5" fmla="*/ 253615 h 521934"/>
              <a:gd name="connsiteX6" fmla="*/ 4250566 w 4250566"/>
              <a:gd name="connsiteY6" fmla="*/ 253615 h 521934"/>
              <a:gd name="connsiteX7" fmla="*/ 4250566 w 4250566"/>
              <a:gd name="connsiteY7" fmla="*/ 260967 h 521934"/>
              <a:gd name="connsiteX8" fmla="*/ 4250566 w 4250566"/>
              <a:gd name="connsiteY8" fmla="*/ 521934 h 521934"/>
              <a:gd name="connsiteX9" fmla="*/ 3989599 w 4250566"/>
              <a:gd name="connsiteY9" fmla="*/ 521934 h 521934"/>
              <a:gd name="connsiteX10" fmla="*/ 2123317 w 4250566"/>
              <a:gd name="connsiteY10" fmla="*/ 521934 h 521934"/>
              <a:gd name="connsiteX11" fmla="*/ 260968 w 4250566"/>
              <a:gd name="connsiteY11" fmla="*/ 521934 h 521934"/>
              <a:gd name="connsiteX12" fmla="*/ 1 w 4250566"/>
              <a:gd name="connsiteY12" fmla="*/ 521934 h 521934"/>
              <a:gd name="connsiteX13" fmla="*/ 0 w 4250566"/>
              <a:gd name="connsiteY13" fmla="*/ 521934 h 521934"/>
              <a:gd name="connsiteX14" fmla="*/ 0 w 4250566"/>
              <a:gd name="connsiteY14" fmla="*/ 253615 h 521934"/>
              <a:gd name="connsiteX15" fmla="*/ 1 w 4250566"/>
              <a:gd name="connsiteY15" fmla="*/ 253615 h 521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50566" h="521934">
                <a:moveTo>
                  <a:pt x="1" y="0"/>
                </a:moveTo>
                <a:lnTo>
                  <a:pt x="260968" y="0"/>
                </a:lnTo>
                <a:lnTo>
                  <a:pt x="2123317" y="0"/>
                </a:lnTo>
                <a:lnTo>
                  <a:pt x="3989599" y="0"/>
                </a:lnTo>
                <a:cubicBezTo>
                  <a:pt x="4097695" y="0"/>
                  <a:pt x="4190441" y="65722"/>
                  <a:pt x="4230058" y="159387"/>
                </a:cubicBezTo>
                <a:lnTo>
                  <a:pt x="4249082" y="253615"/>
                </a:lnTo>
                <a:lnTo>
                  <a:pt x="4250566" y="253615"/>
                </a:lnTo>
                <a:lnTo>
                  <a:pt x="4250566" y="260967"/>
                </a:lnTo>
                <a:lnTo>
                  <a:pt x="4250566" y="521934"/>
                </a:lnTo>
                <a:lnTo>
                  <a:pt x="3989599" y="521934"/>
                </a:lnTo>
                <a:lnTo>
                  <a:pt x="2123317" y="521934"/>
                </a:lnTo>
                <a:lnTo>
                  <a:pt x="260968" y="521934"/>
                </a:lnTo>
                <a:lnTo>
                  <a:pt x="1" y="521934"/>
                </a:lnTo>
                <a:lnTo>
                  <a:pt x="0" y="521934"/>
                </a:lnTo>
                <a:lnTo>
                  <a:pt x="0" y="253615"/>
                </a:lnTo>
                <a:lnTo>
                  <a:pt x="1" y="253615"/>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en-US" altLang="ko-KR" sz="2500" b="1"/>
              <a:t>  Discussion</a:t>
            </a:r>
            <a:endParaRPr lang="ko-KR" altLang="en-US" sz="2500"/>
          </a:p>
        </p:txBody>
      </p:sp>
      <p:sp>
        <p:nvSpPr>
          <p:cNvPr id="50" name="자유형: 도형 49">
            <a:extLst>
              <a:ext uri="{FF2B5EF4-FFF2-40B4-BE49-F238E27FC236}">
                <a16:creationId xmlns:a16="http://schemas.microsoft.com/office/drawing/2014/main" id="{60569A8E-9E81-1A85-AE3F-85A24C96EABC}"/>
              </a:ext>
            </a:extLst>
          </p:cNvPr>
          <p:cNvSpPr/>
          <p:nvPr/>
        </p:nvSpPr>
        <p:spPr>
          <a:xfrm>
            <a:off x="5143500" y="13486501"/>
            <a:ext cx="4250566" cy="521934"/>
          </a:xfrm>
          <a:custGeom>
            <a:avLst/>
            <a:gdLst>
              <a:gd name="connsiteX0" fmla="*/ 1 w 4250566"/>
              <a:gd name="connsiteY0" fmla="*/ 0 h 521934"/>
              <a:gd name="connsiteX1" fmla="*/ 260968 w 4250566"/>
              <a:gd name="connsiteY1" fmla="*/ 0 h 521934"/>
              <a:gd name="connsiteX2" fmla="*/ 2123317 w 4250566"/>
              <a:gd name="connsiteY2" fmla="*/ 0 h 521934"/>
              <a:gd name="connsiteX3" fmla="*/ 3989599 w 4250566"/>
              <a:gd name="connsiteY3" fmla="*/ 0 h 521934"/>
              <a:gd name="connsiteX4" fmla="*/ 4230058 w 4250566"/>
              <a:gd name="connsiteY4" fmla="*/ 159387 h 521934"/>
              <a:gd name="connsiteX5" fmla="*/ 4249082 w 4250566"/>
              <a:gd name="connsiteY5" fmla="*/ 253615 h 521934"/>
              <a:gd name="connsiteX6" fmla="*/ 4250566 w 4250566"/>
              <a:gd name="connsiteY6" fmla="*/ 253615 h 521934"/>
              <a:gd name="connsiteX7" fmla="*/ 4250566 w 4250566"/>
              <a:gd name="connsiteY7" fmla="*/ 260967 h 521934"/>
              <a:gd name="connsiteX8" fmla="*/ 4250566 w 4250566"/>
              <a:gd name="connsiteY8" fmla="*/ 521934 h 521934"/>
              <a:gd name="connsiteX9" fmla="*/ 3989599 w 4250566"/>
              <a:gd name="connsiteY9" fmla="*/ 521934 h 521934"/>
              <a:gd name="connsiteX10" fmla="*/ 2123317 w 4250566"/>
              <a:gd name="connsiteY10" fmla="*/ 521934 h 521934"/>
              <a:gd name="connsiteX11" fmla="*/ 260968 w 4250566"/>
              <a:gd name="connsiteY11" fmla="*/ 521934 h 521934"/>
              <a:gd name="connsiteX12" fmla="*/ 1 w 4250566"/>
              <a:gd name="connsiteY12" fmla="*/ 521934 h 521934"/>
              <a:gd name="connsiteX13" fmla="*/ 0 w 4250566"/>
              <a:gd name="connsiteY13" fmla="*/ 521934 h 521934"/>
              <a:gd name="connsiteX14" fmla="*/ 0 w 4250566"/>
              <a:gd name="connsiteY14" fmla="*/ 253615 h 521934"/>
              <a:gd name="connsiteX15" fmla="*/ 1 w 4250566"/>
              <a:gd name="connsiteY15" fmla="*/ 253615 h 521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50566" h="521934">
                <a:moveTo>
                  <a:pt x="1" y="0"/>
                </a:moveTo>
                <a:lnTo>
                  <a:pt x="260968" y="0"/>
                </a:lnTo>
                <a:lnTo>
                  <a:pt x="2123317" y="0"/>
                </a:lnTo>
                <a:lnTo>
                  <a:pt x="3989599" y="0"/>
                </a:lnTo>
                <a:cubicBezTo>
                  <a:pt x="4097695" y="0"/>
                  <a:pt x="4190441" y="65722"/>
                  <a:pt x="4230058" y="159387"/>
                </a:cubicBezTo>
                <a:lnTo>
                  <a:pt x="4249082" y="253615"/>
                </a:lnTo>
                <a:lnTo>
                  <a:pt x="4250566" y="253615"/>
                </a:lnTo>
                <a:lnTo>
                  <a:pt x="4250566" y="260967"/>
                </a:lnTo>
                <a:lnTo>
                  <a:pt x="4250566" y="521934"/>
                </a:lnTo>
                <a:lnTo>
                  <a:pt x="3989599" y="521934"/>
                </a:lnTo>
                <a:lnTo>
                  <a:pt x="2123317" y="521934"/>
                </a:lnTo>
                <a:lnTo>
                  <a:pt x="260968" y="521934"/>
                </a:lnTo>
                <a:lnTo>
                  <a:pt x="1" y="521934"/>
                </a:lnTo>
                <a:lnTo>
                  <a:pt x="0" y="521934"/>
                </a:lnTo>
                <a:lnTo>
                  <a:pt x="0" y="253615"/>
                </a:lnTo>
                <a:lnTo>
                  <a:pt x="1" y="253615"/>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en-US" altLang="ko-KR" sz="2500" b="1"/>
              <a:t>  Conclusions</a:t>
            </a:r>
            <a:endParaRPr lang="ko-KR" altLang="en-US" sz="2500"/>
          </a:p>
        </p:txBody>
      </p:sp>
      <p:pic>
        <p:nvPicPr>
          <p:cNvPr id="3" name="그림 2">
            <a:extLst>
              <a:ext uri="{FF2B5EF4-FFF2-40B4-BE49-F238E27FC236}">
                <a16:creationId xmlns:a16="http://schemas.microsoft.com/office/drawing/2014/main" id="{40D747F1-0F19-4AE6-2ADE-438B39CA6D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894" y="258850"/>
            <a:ext cx="1462754" cy="1450071"/>
          </a:xfrm>
          <a:prstGeom prst="rect">
            <a:avLst/>
          </a:prstGeom>
        </p:spPr>
      </p:pic>
    </p:spTree>
    <p:extLst>
      <p:ext uri="{BB962C8B-B14F-4D97-AF65-F5344CB8AC3E}">
        <p14:creationId xmlns:p14="http://schemas.microsoft.com/office/powerpoint/2010/main" val="3147035316"/>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807</Words>
  <Application>Microsoft Office PowerPoint</Application>
  <PresentationFormat>사용자 지정</PresentationFormat>
  <Paragraphs>26</Paragraphs>
  <Slides>1</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vt:i4>
      </vt:variant>
    </vt:vector>
  </HeadingPairs>
  <TitlesOfParts>
    <vt:vector size="5" baseType="lpstr">
      <vt:lpstr>Arial</vt:lpstr>
      <vt:lpstr>Calibri</vt:lpstr>
      <vt:lpstr>Calibri Light</vt:lpstr>
      <vt:lpstr>Office 테마</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DEXCO</dc:creator>
  <cp:lastModifiedBy>DEXCO</cp:lastModifiedBy>
  <cp:revision>5</cp:revision>
  <dcterms:created xsi:type="dcterms:W3CDTF">2022-08-26T05:02:09Z</dcterms:created>
  <dcterms:modified xsi:type="dcterms:W3CDTF">2022-09-23T00:16:02Z</dcterms:modified>
</cp:coreProperties>
</file>