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287000" cy="1828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userDrawn="1">
          <p15:clr>
            <a:srgbClr val="A4A3A4"/>
          </p15:clr>
        </p15:guide>
        <p15:guide id="2" pos="3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ACF"/>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42" d="100"/>
          <a:sy n="42" d="100"/>
        </p:scale>
        <p:origin x="3480" y="66"/>
      </p:cViewPr>
      <p:guideLst>
        <p:guide orient="horz" pos="5760"/>
        <p:guide pos="32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992968"/>
            <a:ext cx="8743950" cy="6366933"/>
          </a:xfrm>
        </p:spPr>
        <p:txBody>
          <a:bodyPr anchor="b"/>
          <a:lstStyle>
            <a:lvl1pPr algn="ctr">
              <a:defRPr sz="6750"/>
            </a:lvl1pPr>
          </a:lstStyle>
          <a:p>
            <a:r>
              <a:rPr lang="ko-KR" altLang="en-US"/>
              <a:t>마스터 제목 스타일 편집</a:t>
            </a:r>
            <a:endParaRPr lang="en-US" dirty="0"/>
          </a:p>
        </p:txBody>
      </p:sp>
      <p:sp>
        <p:nvSpPr>
          <p:cNvPr id="3" name="Subtitle 2"/>
          <p:cNvSpPr>
            <a:spLocks noGrp="1"/>
          </p:cNvSpPr>
          <p:nvPr>
            <p:ph type="subTitle" idx="1"/>
          </p:nvPr>
        </p:nvSpPr>
        <p:spPr>
          <a:xfrm>
            <a:off x="1285875" y="9605435"/>
            <a:ext cx="7715250" cy="4415365"/>
          </a:xfrm>
        </p:spPr>
        <p:txBody>
          <a:bodyPr/>
          <a:lstStyle>
            <a:lvl1pPr marL="0" indent="0" algn="ctr">
              <a:buNone/>
              <a:defRPr sz="2700"/>
            </a:lvl1pPr>
            <a:lvl2pPr marL="514350" indent="0" algn="ctr">
              <a:buNone/>
              <a:defRPr sz="2250"/>
            </a:lvl2pPr>
            <a:lvl3pPr marL="1028700" indent="0" algn="ctr">
              <a:buNone/>
              <a:defRPr sz="2025"/>
            </a:lvl3pPr>
            <a:lvl4pPr marL="1543050" indent="0" algn="ctr">
              <a:buNone/>
              <a:defRPr sz="1800"/>
            </a:lvl4pPr>
            <a:lvl5pPr marL="2057400" indent="0" algn="ctr">
              <a:buNone/>
              <a:defRPr sz="1800"/>
            </a:lvl5pPr>
            <a:lvl6pPr marL="2571750" indent="0" algn="ctr">
              <a:buNone/>
              <a:defRPr sz="1800"/>
            </a:lvl6pPr>
            <a:lvl7pPr marL="3086100" indent="0" algn="ctr">
              <a:buNone/>
              <a:defRPr sz="1800"/>
            </a:lvl7pPr>
            <a:lvl8pPr marL="3600450" indent="0" algn="ctr">
              <a:buNone/>
              <a:defRPr sz="1800"/>
            </a:lvl8pPr>
            <a:lvl9pPr marL="4114800" indent="0" algn="ctr">
              <a:buNone/>
              <a:defRPr sz="18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1590346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2268292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1635" y="973667"/>
            <a:ext cx="2218134" cy="15498235"/>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707232" y="973667"/>
            <a:ext cx="6525816" cy="15498235"/>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192920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248499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01874" y="4559305"/>
            <a:ext cx="8872538" cy="7607299"/>
          </a:xfrm>
        </p:spPr>
        <p:txBody>
          <a:bodyPr anchor="b"/>
          <a:lstStyle>
            <a:lvl1pPr>
              <a:defRPr sz="6750"/>
            </a:lvl1pPr>
          </a:lstStyle>
          <a:p>
            <a:r>
              <a:rPr lang="ko-KR" altLang="en-US"/>
              <a:t>마스터 제목 스타일 편집</a:t>
            </a:r>
            <a:endParaRPr lang="en-US" dirty="0"/>
          </a:p>
        </p:txBody>
      </p:sp>
      <p:sp>
        <p:nvSpPr>
          <p:cNvPr id="3" name="Text Placeholder 2"/>
          <p:cNvSpPr>
            <a:spLocks noGrp="1"/>
          </p:cNvSpPr>
          <p:nvPr>
            <p:ph type="body" idx="1"/>
          </p:nvPr>
        </p:nvSpPr>
        <p:spPr>
          <a:xfrm>
            <a:off x="701874" y="12238572"/>
            <a:ext cx="8872538" cy="4000499"/>
          </a:xfrm>
        </p:spPr>
        <p:txBody>
          <a:bodyPr/>
          <a:lstStyle>
            <a:lvl1pPr marL="0" indent="0">
              <a:buNone/>
              <a:defRPr sz="2700">
                <a:solidFill>
                  <a:schemeClr val="tx1"/>
                </a:solidFill>
              </a:defRPr>
            </a:lvl1pPr>
            <a:lvl2pPr marL="514350" indent="0">
              <a:buNone/>
              <a:defRPr sz="2250">
                <a:solidFill>
                  <a:schemeClr val="tx1">
                    <a:tint val="75000"/>
                  </a:schemeClr>
                </a:solidFill>
              </a:defRPr>
            </a:lvl2pPr>
            <a:lvl3pPr marL="1028700" indent="0">
              <a:buNone/>
              <a:defRPr sz="2025">
                <a:solidFill>
                  <a:schemeClr val="tx1">
                    <a:tint val="75000"/>
                  </a:schemeClr>
                </a:solidFill>
              </a:defRPr>
            </a:lvl3pPr>
            <a:lvl4pPr marL="1543050" indent="0">
              <a:buNone/>
              <a:defRPr sz="1800">
                <a:solidFill>
                  <a:schemeClr val="tx1">
                    <a:tint val="75000"/>
                  </a:schemeClr>
                </a:solidFill>
              </a:defRPr>
            </a:lvl4pPr>
            <a:lvl5pPr marL="2057400" indent="0">
              <a:buNone/>
              <a:defRPr sz="1800">
                <a:solidFill>
                  <a:schemeClr val="tx1">
                    <a:tint val="75000"/>
                  </a:schemeClr>
                </a:solidFill>
              </a:defRPr>
            </a:lvl5pPr>
            <a:lvl6pPr marL="2571750" indent="0">
              <a:buNone/>
              <a:defRPr sz="1800">
                <a:solidFill>
                  <a:schemeClr val="tx1">
                    <a:tint val="75000"/>
                  </a:schemeClr>
                </a:solidFill>
              </a:defRPr>
            </a:lvl6pPr>
            <a:lvl7pPr marL="3086100" indent="0">
              <a:buNone/>
              <a:defRPr sz="1800">
                <a:solidFill>
                  <a:schemeClr val="tx1">
                    <a:tint val="75000"/>
                  </a:schemeClr>
                </a:solidFill>
              </a:defRPr>
            </a:lvl7pPr>
            <a:lvl8pPr marL="3600450" indent="0">
              <a:buNone/>
              <a:defRPr sz="1800">
                <a:solidFill>
                  <a:schemeClr val="tx1">
                    <a:tint val="75000"/>
                  </a:schemeClr>
                </a:solidFill>
              </a:defRPr>
            </a:lvl8pPr>
            <a:lvl9pPr marL="4114800" indent="0">
              <a:buNone/>
              <a:defRPr sz="18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357169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707231" y="4868333"/>
            <a:ext cx="4371975" cy="1160356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5207794" y="4868333"/>
            <a:ext cx="4371975" cy="1160356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337756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708571" y="973671"/>
            <a:ext cx="8872538" cy="3534835"/>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708572" y="4483101"/>
            <a:ext cx="4351883" cy="2197099"/>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ko-KR" altLang="en-US"/>
              <a:t>마스터 텍스트 스타일 편집</a:t>
            </a:r>
          </a:p>
        </p:txBody>
      </p:sp>
      <p:sp>
        <p:nvSpPr>
          <p:cNvPr id="4" name="Content Placeholder 3"/>
          <p:cNvSpPr>
            <a:spLocks noGrp="1"/>
          </p:cNvSpPr>
          <p:nvPr>
            <p:ph sz="half" idx="2"/>
          </p:nvPr>
        </p:nvSpPr>
        <p:spPr>
          <a:xfrm>
            <a:off x="708572" y="6680200"/>
            <a:ext cx="4351883" cy="982556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5207794" y="4483101"/>
            <a:ext cx="4373315" cy="2197099"/>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ko-KR" altLang="en-US"/>
              <a:t>마스터 텍스트 스타일 편집</a:t>
            </a:r>
          </a:p>
        </p:txBody>
      </p:sp>
      <p:sp>
        <p:nvSpPr>
          <p:cNvPr id="6" name="Content Placeholder 5"/>
          <p:cNvSpPr>
            <a:spLocks noGrp="1"/>
          </p:cNvSpPr>
          <p:nvPr>
            <p:ph sz="quarter" idx="4"/>
          </p:nvPr>
        </p:nvSpPr>
        <p:spPr>
          <a:xfrm>
            <a:off x="5207794" y="6680200"/>
            <a:ext cx="4373315" cy="982556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413734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3557263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373927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708571" y="1219200"/>
            <a:ext cx="3317825" cy="4267200"/>
          </a:xfrm>
        </p:spPr>
        <p:txBody>
          <a:bodyPr anchor="b"/>
          <a:lstStyle>
            <a:lvl1pPr>
              <a:defRPr sz="3600"/>
            </a:lvl1pPr>
          </a:lstStyle>
          <a:p>
            <a:r>
              <a:rPr lang="ko-KR" altLang="en-US"/>
              <a:t>마스터 제목 스타일 편집</a:t>
            </a:r>
            <a:endParaRPr lang="en-US" dirty="0"/>
          </a:p>
        </p:txBody>
      </p:sp>
      <p:sp>
        <p:nvSpPr>
          <p:cNvPr id="3" name="Content Placeholder 2"/>
          <p:cNvSpPr>
            <a:spLocks noGrp="1"/>
          </p:cNvSpPr>
          <p:nvPr>
            <p:ph idx="1"/>
          </p:nvPr>
        </p:nvSpPr>
        <p:spPr>
          <a:xfrm>
            <a:off x="4373315" y="2633138"/>
            <a:ext cx="5207794" cy="12996333"/>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708571" y="5486400"/>
            <a:ext cx="3317825" cy="10164235"/>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2911349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708571" y="1219200"/>
            <a:ext cx="3317825" cy="4267200"/>
          </a:xfrm>
        </p:spPr>
        <p:txBody>
          <a:bodyPr anchor="b"/>
          <a:lstStyle>
            <a:lvl1pPr>
              <a:defRPr sz="36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4373315" y="2633138"/>
            <a:ext cx="5207794" cy="12996333"/>
          </a:xfrm>
        </p:spPr>
        <p:txBody>
          <a:bodyPr anchor="t"/>
          <a:lstStyle>
            <a:lvl1pPr marL="0" indent="0">
              <a:buNone/>
              <a:defRPr sz="3600"/>
            </a:lvl1pPr>
            <a:lvl2pPr marL="514350" indent="0">
              <a:buNone/>
              <a:defRPr sz="3150"/>
            </a:lvl2pPr>
            <a:lvl3pPr marL="1028700" indent="0">
              <a:buNone/>
              <a:defRPr sz="2700"/>
            </a:lvl3pPr>
            <a:lvl4pPr marL="1543050" indent="0">
              <a:buNone/>
              <a:defRPr sz="2250"/>
            </a:lvl4pPr>
            <a:lvl5pPr marL="2057400" indent="0">
              <a:buNone/>
              <a:defRPr sz="2250"/>
            </a:lvl5pPr>
            <a:lvl6pPr marL="2571750" indent="0">
              <a:buNone/>
              <a:defRPr sz="2250"/>
            </a:lvl6pPr>
            <a:lvl7pPr marL="3086100" indent="0">
              <a:buNone/>
              <a:defRPr sz="2250"/>
            </a:lvl7pPr>
            <a:lvl8pPr marL="3600450" indent="0">
              <a:buNone/>
              <a:defRPr sz="2250"/>
            </a:lvl8pPr>
            <a:lvl9pPr marL="4114800" indent="0">
              <a:buNone/>
              <a:defRPr sz="225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708571" y="5486400"/>
            <a:ext cx="3317825" cy="10164235"/>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491D58F2-1A44-4F3C-9589-7677BA3AB7A3}" type="datetimeFigureOut">
              <a:rPr lang="ko-KR" altLang="en-US" smtClean="0"/>
              <a:t>2022-09-23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213841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7231" y="973671"/>
            <a:ext cx="8872538" cy="353483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707231" y="4868333"/>
            <a:ext cx="8872538" cy="1160356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707231" y="16950271"/>
            <a:ext cx="2314575" cy="973667"/>
          </a:xfrm>
          <a:prstGeom prst="rect">
            <a:avLst/>
          </a:prstGeom>
        </p:spPr>
        <p:txBody>
          <a:bodyPr vert="horz" lIns="91440" tIns="45720" rIns="91440" bIns="45720" rtlCol="0" anchor="ctr"/>
          <a:lstStyle>
            <a:lvl1pPr algn="l">
              <a:defRPr sz="1350">
                <a:solidFill>
                  <a:schemeClr val="tx1">
                    <a:tint val="75000"/>
                  </a:schemeClr>
                </a:solidFill>
              </a:defRPr>
            </a:lvl1pPr>
          </a:lstStyle>
          <a:p>
            <a:fld id="{491D58F2-1A44-4F3C-9589-7677BA3AB7A3}" type="datetimeFigureOut">
              <a:rPr lang="ko-KR" altLang="en-US" smtClean="0"/>
              <a:t>2022-09-23</a:t>
            </a:fld>
            <a:endParaRPr lang="ko-KR" altLang="en-US"/>
          </a:p>
        </p:txBody>
      </p:sp>
      <p:sp>
        <p:nvSpPr>
          <p:cNvPr id="5" name="Footer Placeholder 4"/>
          <p:cNvSpPr>
            <a:spLocks noGrp="1"/>
          </p:cNvSpPr>
          <p:nvPr>
            <p:ph type="ftr" sz="quarter" idx="3"/>
          </p:nvPr>
        </p:nvSpPr>
        <p:spPr>
          <a:xfrm>
            <a:off x="3407569" y="16950271"/>
            <a:ext cx="3471863" cy="973667"/>
          </a:xfrm>
          <a:prstGeom prst="rect">
            <a:avLst/>
          </a:prstGeom>
        </p:spPr>
        <p:txBody>
          <a:bodyPr vert="horz" lIns="91440" tIns="45720" rIns="91440" bIns="45720" rtlCol="0" anchor="ctr"/>
          <a:lstStyle>
            <a:lvl1pPr algn="ctr">
              <a:defRPr sz="135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7265194" y="16950271"/>
            <a:ext cx="2314575" cy="973667"/>
          </a:xfrm>
          <a:prstGeom prst="rect">
            <a:avLst/>
          </a:prstGeom>
        </p:spPr>
        <p:txBody>
          <a:bodyPr vert="horz" lIns="91440" tIns="45720" rIns="91440" bIns="45720" rtlCol="0" anchor="ctr"/>
          <a:lstStyle>
            <a:lvl1pPr algn="r">
              <a:defRPr sz="1350">
                <a:solidFill>
                  <a:schemeClr val="tx1">
                    <a:tint val="75000"/>
                  </a:schemeClr>
                </a:solidFill>
              </a:defRPr>
            </a:lvl1pPr>
          </a:lstStyle>
          <a:p>
            <a:fld id="{E48EDB15-FDD6-4208-A166-C5EF26A37DD0}" type="slidenum">
              <a:rPr lang="ko-KR" altLang="en-US" smtClean="0"/>
              <a:t>‹#›</a:t>
            </a:fld>
            <a:endParaRPr lang="ko-KR" altLang="en-US"/>
          </a:p>
        </p:txBody>
      </p:sp>
    </p:spTree>
    <p:extLst>
      <p:ext uri="{BB962C8B-B14F-4D97-AF65-F5344CB8AC3E}">
        <p14:creationId xmlns:p14="http://schemas.microsoft.com/office/powerpoint/2010/main" val="72276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28700" rtl="0" eaLnBrk="1" latinLnBrk="1" hangingPunct="1">
        <a:lnSpc>
          <a:spcPct val="90000"/>
        </a:lnSpc>
        <a:spcBef>
          <a:spcPct val="0"/>
        </a:spcBef>
        <a:buNone/>
        <a:defRPr sz="4950" kern="1200">
          <a:solidFill>
            <a:schemeClr val="tx1"/>
          </a:solidFill>
          <a:latin typeface="+mj-lt"/>
          <a:ea typeface="+mj-ea"/>
          <a:cs typeface="+mj-cs"/>
        </a:defRPr>
      </a:lvl1pPr>
    </p:titleStyle>
    <p:bodyStyle>
      <a:lvl1pPr marL="257175" indent="-257175" algn="l" defTabSz="1028700" rtl="0" eaLnBrk="1" latinLnBrk="1"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525" indent="-257175" algn="l" defTabSz="1028700" rtl="0" eaLnBrk="1" latinLnBrk="1"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1"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1"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en-US"/>
      </a:defPPr>
      <a:lvl1pPr marL="0" algn="l" defTabSz="1028700" rtl="0" eaLnBrk="1" latinLnBrk="1" hangingPunct="1">
        <a:defRPr sz="2025" kern="1200">
          <a:solidFill>
            <a:schemeClr val="tx1"/>
          </a:solidFill>
          <a:latin typeface="+mn-lt"/>
          <a:ea typeface="+mn-ea"/>
          <a:cs typeface="+mn-cs"/>
        </a:defRPr>
      </a:lvl1pPr>
      <a:lvl2pPr marL="514350" algn="l" defTabSz="1028700" rtl="0" eaLnBrk="1" latinLnBrk="1" hangingPunct="1">
        <a:defRPr sz="2025" kern="1200">
          <a:solidFill>
            <a:schemeClr val="tx1"/>
          </a:solidFill>
          <a:latin typeface="+mn-lt"/>
          <a:ea typeface="+mn-ea"/>
          <a:cs typeface="+mn-cs"/>
        </a:defRPr>
      </a:lvl2pPr>
      <a:lvl3pPr marL="1028700" algn="l" defTabSz="1028700" rtl="0" eaLnBrk="1" latinLnBrk="1" hangingPunct="1">
        <a:defRPr sz="2025" kern="1200">
          <a:solidFill>
            <a:schemeClr val="tx1"/>
          </a:solidFill>
          <a:latin typeface="+mn-lt"/>
          <a:ea typeface="+mn-ea"/>
          <a:cs typeface="+mn-cs"/>
        </a:defRPr>
      </a:lvl3pPr>
      <a:lvl4pPr marL="1543050" algn="l" defTabSz="1028700" rtl="0" eaLnBrk="1" latinLnBrk="1" hangingPunct="1">
        <a:defRPr sz="2025" kern="1200">
          <a:solidFill>
            <a:schemeClr val="tx1"/>
          </a:solidFill>
          <a:latin typeface="+mn-lt"/>
          <a:ea typeface="+mn-ea"/>
          <a:cs typeface="+mn-cs"/>
        </a:defRPr>
      </a:lvl4pPr>
      <a:lvl5pPr marL="2057400" algn="l" defTabSz="1028700" rtl="0" eaLnBrk="1" latinLnBrk="1" hangingPunct="1">
        <a:defRPr sz="2025" kern="1200">
          <a:solidFill>
            <a:schemeClr val="tx1"/>
          </a:solidFill>
          <a:latin typeface="+mn-lt"/>
          <a:ea typeface="+mn-ea"/>
          <a:cs typeface="+mn-cs"/>
        </a:defRPr>
      </a:lvl5pPr>
      <a:lvl6pPr marL="2571750" algn="l" defTabSz="1028700" rtl="0" eaLnBrk="1" latinLnBrk="1" hangingPunct="1">
        <a:defRPr sz="2025" kern="1200">
          <a:solidFill>
            <a:schemeClr val="tx1"/>
          </a:solidFill>
          <a:latin typeface="+mn-lt"/>
          <a:ea typeface="+mn-ea"/>
          <a:cs typeface="+mn-cs"/>
        </a:defRPr>
      </a:lvl6pPr>
      <a:lvl7pPr marL="3086100" algn="l" defTabSz="1028700" rtl="0" eaLnBrk="1" latinLnBrk="1" hangingPunct="1">
        <a:defRPr sz="2025" kern="1200">
          <a:solidFill>
            <a:schemeClr val="tx1"/>
          </a:solidFill>
          <a:latin typeface="+mn-lt"/>
          <a:ea typeface="+mn-ea"/>
          <a:cs typeface="+mn-cs"/>
        </a:defRPr>
      </a:lvl7pPr>
      <a:lvl8pPr marL="3600450" algn="l" defTabSz="1028700" rtl="0" eaLnBrk="1" latinLnBrk="1" hangingPunct="1">
        <a:defRPr sz="2025" kern="1200">
          <a:solidFill>
            <a:schemeClr val="tx1"/>
          </a:solidFill>
          <a:latin typeface="+mn-lt"/>
          <a:ea typeface="+mn-ea"/>
          <a:cs typeface="+mn-cs"/>
        </a:defRPr>
      </a:lvl8pPr>
      <a:lvl9pPr marL="4114800" algn="l" defTabSz="1028700" rtl="0" eaLnBrk="1" latinLnBrk="1"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ACF"/>
        </a:solidFill>
        <a:effectLst/>
      </p:bgPr>
    </p:bg>
    <p:spTree>
      <p:nvGrpSpPr>
        <p:cNvPr id="1" name=""/>
        <p:cNvGrpSpPr/>
        <p:nvPr/>
      </p:nvGrpSpPr>
      <p:grpSpPr>
        <a:xfrm>
          <a:off x="0" y="0"/>
          <a:ext cx="0" cy="0"/>
          <a:chOff x="0" y="0"/>
          <a:chExt cx="0" cy="0"/>
        </a:xfrm>
      </p:grpSpPr>
      <p:sp>
        <p:nvSpPr>
          <p:cNvPr id="29" name="직사각형 28"/>
          <p:cNvSpPr/>
          <p:nvPr/>
        </p:nvSpPr>
        <p:spPr>
          <a:xfrm>
            <a:off x="0" y="-538"/>
            <a:ext cx="10287000" cy="1968849"/>
          </a:xfrm>
          <a:prstGeom prst="rect">
            <a:avLst/>
          </a:prstGeom>
          <a:gradFill>
            <a:gsLst>
              <a:gs pos="0">
                <a:schemeClr val="accent4"/>
              </a:gs>
              <a:gs pos="54000">
                <a:schemeClr val="accent5">
                  <a:lumMod val="20000"/>
                  <a:lumOff val="80000"/>
                </a:schemeClr>
              </a:gs>
              <a:gs pos="100000">
                <a:srgbClr val="002060"/>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B62C69B0-C60C-4823-87AC-DF5A692A6637}"/>
              </a:ext>
            </a:extLst>
          </p:cNvPr>
          <p:cNvSpPr txBox="1"/>
          <p:nvPr/>
        </p:nvSpPr>
        <p:spPr>
          <a:xfrm>
            <a:off x="3136732" y="237452"/>
            <a:ext cx="4013535" cy="1606594"/>
          </a:xfrm>
          <a:prstGeom prst="rect">
            <a:avLst/>
          </a:prstGeom>
          <a:noFill/>
        </p:spPr>
        <p:txBody>
          <a:bodyPr wrap="none" rtlCol="0">
            <a:spAutoFit/>
          </a:bodyPr>
          <a:lstStyle/>
          <a:p>
            <a:pPr algn="ctr">
              <a:lnSpc>
                <a:spcPct val="80000"/>
              </a:lnSpc>
            </a:pPr>
            <a:r>
              <a:rPr lang="en-US" altLang="ko-KR" sz="5400" b="1" dirty="0"/>
              <a:t>Abstract Title</a:t>
            </a:r>
          </a:p>
          <a:p>
            <a:pPr algn="ctr">
              <a:lnSpc>
                <a:spcPct val="80000"/>
              </a:lnSpc>
            </a:pPr>
            <a:r>
              <a:rPr lang="en-US" altLang="ko-KR" sz="4400" b="1" dirty="0"/>
              <a:t>Authors</a:t>
            </a:r>
          </a:p>
          <a:p>
            <a:pPr algn="ctr"/>
            <a:r>
              <a:rPr lang="en-US" altLang="ko-KR" sz="2000" i="1" dirty="0">
                <a:solidFill>
                  <a:srgbClr val="002060"/>
                </a:solidFill>
              </a:rPr>
              <a:t>INSTITUTIONS AND AFFILIATIONS</a:t>
            </a:r>
            <a:endParaRPr lang="ko-KR" altLang="en-US" sz="4400" i="1" dirty="0">
              <a:solidFill>
                <a:srgbClr val="002060"/>
              </a:solidFill>
            </a:endParaRPr>
          </a:p>
        </p:txBody>
      </p:sp>
      <p:grpSp>
        <p:nvGrpSpPr>
          <p:cNvPr id="10" name="그룹 9">
            <a:extLst>
              <a:ext uri="{FF2B5EF4-FFF2-40B4-BE49-F238E27FC236}">
                <a16:creationId xmlns:a16="http://schemas.microsoft.com/office/drawing/2014/main" id="{AD969F42-9515-4E39-8724-E7C1592E5CD3}"/>
              </a:ext>
            </a:extLst>
          </p:cNvPr>
          <p:cNvGrpSpPr/>
          <p:nvPr/>
        </p:nvGrpSpPr>
        <p:grpSpPr>
          <a:xfrm>
            <a:off x="5391151" y="5859883"/>
            <a:ext cx="4648200" cy="2376154"/>
            <a:chOff x="7505700" y="7496291"/>
            <a:chExt cx="5581999" cy="2376154"/>
          </a:xfrm>
        </p:grpSpPr>
        <p:pic>
          <p:nvPicPr>
            <p:cNvPr id="11" name="그림 10">
              <a:extLst>
                <a:ext uri="{FF2B5EF4-FFF2-40B4-BE49-F238E27FC236}">
                  <a16:creationId xmlns:a16="http://schemas.microsoft.com/office/drawing/2014/main" id="{0593D758-81C3-4AAE-873B-5EB7398B9646}"/>
                </a:ext>
              </a:extLst>
            </p:cNvPr>
            <p:cNvPicPr>
              <a:picLocks noChangeAspect="1"/>
            </p:cNvPicPr>
            <p:nvPr/>
          </p:nvPicPr>
          <p:blipFill rotWithShape="1">
            <a:blip r:embed="rId2"/>
            <a:srcRect l="76145" t="57742" r="128" b="226"/>
            <a:stretch/>
          </p:blipFill>
          <p:spPr>
            <a:xfrm>
              <a:off x="7505700" y="7496291"/>
              <a:ext cx="5581999" cy="2376154"/>
            </a:xfrm>
            <a:prstGeom prst="rect">
              <a:avLst/>
            </a:prstGeom>
            <a:ln w="57150">
              <a:solidFill>
                <a:srgbClr val="FFC000"/>
              </a:solidFill>
            </a:ln>
          </p:spPr>
        </p:pic>
        <p:sp>
          <p:nvSpPr>
            <p:cNvPr id="12" name="TextBox 11">
              <a:extLst>
                <a:ext uri="{FF2B5EF4-FFF2-40B4-BE49-F238E27FC236}">
                  <a16:creationId xmlns:a16="http://schemas.microsoft.com/office/drawing/2014/main" id="{A1ACF1FF-C28A-4289-A19D-1C46F55EB5C5}"/>
                </a:ext>
              </a:extLst>
            </p:cNvPr>
            <p:cNvSpPr txBox="1"/>
            <p:nvPr/>
          </p:nvSpPr>
          <p:spPr>
            <a:xfrm>
              <a:off x="8007441" y="8359065"/>
              <a:ext cx="4075218" cy="400110"/>
            </a:xfrm>
            <a:prstGeom prst="rect">
              <a:avLst/>
            </a:prstGeom>
            <a:noFill/>
          </p:spPr>
          <p:txBody>
            <a:bodyPr wrap="none" rtlCol="0">
              <a:spAutoFit/>
            </a:bodyPr>
            <a:lstStyle/>
            <a:p>
              <a:r>
                <a:rPr lang="en-US" altLang="ko-KR" sz="2000" b="1" dirty="0"/>
                <a:t>This could be a place for your charts.</a:t>
              </a:r>
              <a:endParaRPr lang="ko-KR" altLang="en-US" sz="2000" b="1" dirty="0"/>
            </a:p>
          </p:txBody>
        </p:sp>
      </p:grpSp>
      <p:sp>
        <p:nvSpPr>
          <p:cNvPr id="13" name="TextBox 12">
            <a:extLst>
              <a:ext uri="{FF2B5EF4-FFF2-40B4-BE49-F238E27FC236}">
                <a16:creationId xmlns:a16="http://schemas.microsoft.com/office/drawing/2014/main" id="{D4517660-59D4-4E6E-8828-628B134031E7}"/>
              </a:ext>
            </a:extLst>
          </p:cNvPr>
          <p:cNvSpPr txBox="1"/>
          <p:nvPr/>
        </p:nvSpPr>
        <p:spPr>
          <a:xfrm>
            <a:off x="190500" y="3246804"/>
            <a:ext cx="4762500" cy="5189113"/>
          </a:xfrm>
          <a:prstGeom prst="rect">
            <a:avLst/>
          </a:prstGeom>
          <a:noFill/>
        </p:spPr>
        <p:txBody>
          <a:bodyPr wrap="square" rtlCol="0">
            <a:spAutoFit/>
          </a:bodyPr>
          <a:lstStyle/>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a:p>
            <a:pPr algn="just">
              <a:lnSpc>
                <a:spcPct val="90000"/>
              </a:lnSpc>
            </a:pPr>
            <a:endParaRPr lang="en-US" altLang="ko-KR" sz="1600" dirty="0"/>
          </a:p>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p:txBody>
      </p:sp>
      <p:sp>
        <p:nvSpPr>
          <p:cNvPr id="14" name="TextBox 13">
            <a:extLst>
              <a:ext uri="{FF2B5EF4-FFF2-40B4-BE49-F238E27FC236}">
                <a16:creationId xmlns:a16="http://schemas.microsoft.com/office/drawing/2014/main" id="{DC68AE71-21CD-4DE8-982F-EECDB93AEB0A}"/>
              </a:ext>
            </a:extLst>
          </p:cNvPr>
          <p:cNvSpPr txBox="1"/>
          <p:nvPr/>
        </p:nvSpPr>
        <p:spPr>
          <a:xfrm>
            <a:off x="5143501" y="15472976"/>
            <a:ext cx="5143500" cy="480131"/>
          </a:xfrm>
          <a:prstGeom prst="rect">
            <a:avLst/>
          </a:prstGeom>
          <a:noFill/>
        </p:spPr>
        <p:txBody>
          <a:bodyPr wrap="square" rtlCol="0">
            <a:spAutoFit/>
          </a:bodyPr>
          <a:lstStyle/>
          <a:p>
            <a:pPr algn="ctr">
              <a:lnSpc>
                <a:spcPct val="90000"/>
              </a:lnSpc>
            </a:pPr>
            <a:r>
              <a:rPr lang="en-US" altLang="ko-KR" sz="2800" b="1" dirty="0"/>
              <a:t>References</a:t>
            </a:r>
          </a:p>
        </p:txBody>
      </p:sp>
      <p:grpSp>
        <p:nvGrpSpPr>
          <p:cNvPr id="18" name="그룹 17">
            <a:extLst>
              <a:ext uri="{FF2B5EF4-FFF2-40B4-BE49-F238E27FC236}">
                <a16:creationId xmlns:a16="http://schemas.microsoft.com/office/drawing/2014/main" id="{5F12602B-141F-4246-998A-92DED5DDABE8}"/>
              </a:ext>
            </a:extLst>
          </p:cNvPr>
          <p:cNvGrpSpPr/>
          <p:nvPr/>
        </p:nvGrpSpPr>
        <p:grpSpPr>
          <a:xfrm>
            <a:off x="322891" y="15049500"/>
            <a:ext cx="4528509" cy="2401538"/>
            <a:chOff x="-6244655" y="13342112"/>
            <a:chExt cx="7302275" cy="2857959"/>
          </a:xfrm>
        </p:grpSpPr>
        <p:pic>
          <p:nvPicPr>
            <p:cNvPr id="19" name="그림 18">
              <a:extLst>
                <a:ext uri="{FF2B5EF4-FFF2-40B4-BE49-F238E27FC236}">
                  <a16:creationId xmlns:a16="http://schemas.microsoft.com/office/drawing/2014/main" id="{1BCC751C-7C3E-40B2-9D08-5A217E6FBDA6}"/>
                </a:ext>
              </a:extLst>
            </p:cNvPr>
            <p:cNvPicPr>
              <a:picLocks noChangeAspect="1"/>
            </p:cNvPicPr>
            <p:nvPr/>
          </p:nvPicPr>
          <p:blipFill rotWithShape="1">
            <a:blip r:embed="rId2"/>
            <a:srcRect l="76145" t="57742" r="128" b="226"/>
            <a:stretch/>
          </p:blipFill>
          <p:spPr>
            <a:xfrm>
              <a:off x="-6244655" y="13342112"/>
              <a:ext cx="7302275" cy="2857959"/>
            </a:xfrm>
            <a:prstGeom prst="rect">
              <a:avLst/>
            </a:prstGeom>
            <a:ln w="57150">
              <a:solidFill>
                <a:srgbClr val="FFC000"/>
              </a:solidFill>
            </a:ln>
          </p:spPr>
        </p:pic>
        <p:sp>
          <p:nvSpPr>
            <p:cNvPr id="20" name="TextBox 19">
              <a:extLst>
                <a:ext uri="{FF2B5EF4-FFF2-40B4-BE49-F238E27FC236}">
                  <a16:creationId xmlns:a16="http://schemas.microsoft.com/office/drawing/2014/main" id="{2581C679-E637-4729-AFD0-93891CFAF946}"/>
                </a:ext>
              </a:extLst>
            </p:cNvPr>
            <p:cNvSpPr txBox="1"/>
            <p:nvPr/>
          </p:nvSpPr>
          <p:spPr>
            <a:xfrm>
              <a:off x="-4402021" y="14417453"/>
              <a:ext cx="3617005" cy="707277"/>
            </a:xfrm>
            <a:prstGeom prst="rect">
              <a:avLst/>
            </a:prstGeom>
            <a:noFill/>
          </p:spPr>
          <p:txBody>
            <a:bodyPr wrap="none" rtlCol="0">
              <a:spAutoFit/>
            </a:bodyPr>
            <a:lstStyle/>
            <a:p>
              <a:pPr algn="ctr"/>
              <a:r>
                <a:rPr lang="en-US" altLang="ko-KR" sz="2000" b="1" dirty="0"/>
                <a:t>This could be a place</a:t>
              </a:r>
            </a:p>
            <a:p>
              <a:pPr algn="ctr"/>
              <a:r>
                <a:rPr lang="en-US" altLang="ko-KR" sz="2000" b="1" dirty="0"/>
                <a:t>for your figure or table.</a:t>
              </a:r>
              <a:endParaRPr lang="ko-KR" altLang="en-US" sz="2000" b="1" dirty="0"/>
            </a:p>
          </p:txBody>
        </p:sp>
      </p:grpSp>
      <p:sp>
        <p:nvSpPr>
          <p:cNvPr id="21" name="TextBox 20">
            <a:extLst>
              <a:ext uri="{FF2B5EF4-FFF2-40B4-BE49-F238E27FC236}">
                <a16:creationId xmlns:a16="http://schemas.microsoft.com/office/drawing/2014/main" id="{62029C01-4713-45B9-9DC6-D47F53AB7BBA}"/>
              </a:ext>
            </a:extLst>
          </p:cNvPr>
          <p:cNvSpPr txBox="1"/>
          <p:nvPr/>
        </p:nvSpPr>
        <p:spPr>
          <a:xfrm>
            <a:off x="190500" y="9473070"/>
            <a:ext cx="4762500" cy="5189113"/>
          </a:xfrm>
          <a:prstGeom prst="rect">
            <a:avLst/>
          </a:prstGeom>
          <a:noFill/>
        </p:spPr>
        <p:txBody>
          <a:bodyPr wrap="square" rtlCol="0">
            <a:spAutoFit/>
          </a:bodyPr>
          <a:lstStyle/>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a:p>
            <a:pPr algn="just">
              <a:lnSpc>
                <a:spcPct val="90000"/>
              </a:lnSpc>
            </a:pPr>
            <a:endParaRPr lang="en-US" altLang="ko-KR" sz="1600" dirty="0"/>
          </a:p>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p:txBody>
      </p:sp>
      <p:sp>
        <p:nvSpPr>
          <p:cNvPr id="22" name="TextBox 21">
            <a:extLst>
              <a:ext uri="{FF2B5EF4-FFF2-40B4-BE49-F238E27FC236}">
                <a16:creationId xmlns:a16="http://schemas.microsoft.com/office/drawing/2014/main" id="{1D31A5AE-EC9E-4AD6-8B6F-C1D946C4DE8F}"/>
              </a:ext>
            </a:extLst>
          </p:cNvPr>
          <p:cNvSpPr txBox="1"/>
          <p:nvPr/>
        </p:nvSpPr>
        <p:spPr>
          <a:xfrm>
            <a:off x="5274590" y="3205726"/>
            <a:ext cx="4764761" cy="2529923"/>
          </a:xfrm>
          <a:prstGeom prst="rect">
            <a:avLst/>
          </a:prstGeom>
          <a:noFill/>
        </p:spPr>
        <p:txBody>
          <a:bodyPr wrap="square" rtlCol="0">
            <a:spAutoFit/>
          </a:bodyPr>
          <a:lstStyle/>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p:txBody>
      </p:sp>
      <p:sp>
        <p:nvSpPr>
          <p:cNvPr id="23" name="TextBox 22">
            <a:extLst>
              <a:ext uri="{FF2B5EF4-FFF2-40B4-BE49-F238E27FC236}">
                <a16:creationId xmlns:a16="http://schemas.microsoft.com/office/drawing/2014/main" id="{07B93C33-7188-490C-9CAE-32957FBFEE3D}"/>
              </a:ext>
            </a:extLst>
          </p:cNvPr>
          <p:cNvSpPr txBox="1"/>
          <p:nvPr/>
        </p:nvSpPr>
        <p:spPr>
          <a:xfrm>
            <a:off x="5274590" y="9530311"/>
            <a:ext cx="4764761" cy="3416320"/>
          </a:xfrm>
          <a:prstGeom prst="rect">
            <a:avLst/>
          </a:prstGeom>
          <a:noFill/>
        </p:spPr>
        <p:txBody>
          <a:bodyPr wrap="square" rtlCol="0">
            <a:spAutoFit/>
          </a:bodyPr>
          <a:lstStyle/>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 This layout is not mandatory but title, authors, affiliation must be written. All others are presenters’ discretion. You may use your own form as you wish. (Example: Layout of the presenters’ picture, logo on the headline are adjustable.)</a:t>
            </a:r>
          </a:p>
          <a:p>
            <a:pPr algn="just">
              <a:lnSpc>
                <a:spcPct val="90000"/>
              </a:lnSpc>
            </a:pPr>
            <a:endParaRPr lang="en-US" altLang="ko-KR" sz="1600" dirty="0"/>
          </a:p>
          <a:p>
            <a:pPr algn="just">
              <a:lnSpc>
                <a:spcPct val="90000"/>
              </a:lnSpc>
            </a:pPr>
            <a:r>
              <a:rPr lang="en-US" altLang="ko-KR" sz="1600" dirty="0"/>
              <a:t>These guidelines are a reference for the overall composition for poster work, and you can adjust or modify the arrangement to fit your poster.</a:t>
            </a:r>
          </a:p>
        </p:txBody>
      </p:sp>
      <p:sp>
        <p:nvSpPr>
          <p:cNvPr id="24" name="TextBox 23">
            <a:extLst>
              <a:ext uri="{FF2B5EF4-FFF2-40B4-BE49-F238E27FC236}">
                <a16:creationId xmlns:a16="http://schemas.microsoft.com/office/drawing/2014/main" id="{6EB9F08E-6AB5-4ADE-A46C-85C0E6D3D306}"/>
              </a:ext>
            </a:extLst>
          </p:cNvPr>
          <p:cNvSpPr txBox="1"/>
          <p:nvPr/>
        </p:nvSpPr>
        <p:spPr>
          <a:xfrm>
            <a:off x="5274590" y="14172818"/>
            <a:ext cx="4764761" cy="1200329"/>
          </a:xfrm>
          <a:prstGeom prst="rect">
            <a:avLst/>
          </a:prstGeom>
          <a:noFill/>
        </p:spPr>
        <p:txBody>
          <a:bodyPr wrap="square" rtlCol="0">
            <a:spAutoFit/>
          </a:bodyPr>
          <a:lstStyle/>
          <a:p>
            <a:pPr algn="just">
              <a:lnSpc>
                <a:spcPct val="90000"/>
              </a:lnSpc>
            </a:pPr>
            <a:r>
              <a:rPr lang="en-US" altLang="ko-KR" sz="1600" dirty="0"/>
              <a:t>This layout is not mandatory but title, authors, affiliation must be written. All others are presenters’ discretion. You may use your own form as you wish. (Example: Layout of the presenters’ picture, logo on the headline are adjustable.)</a:t>
            </a:r>
          </a:p>
        </p:txBody>
      </p:sp>
      <p:sp>
        <p:nvSpPr>
          <p:cNvPr id="25" name="TextBox 24">
            <a:extLst>
              <a:ext uri="{FF2B5EF4-FFF2-40B4-BE49-F238E27FC236}">
                <a16:creationId xmlns:a16="http://schemas.microsoft.com/office/drawing/2014/main" id="{955262EF-6674-42AF-9BD2-30767AE7D806}"/>
              </a:ext>
            </a:extLst>
          </p:cNvPr>
          <p:cNvSpPr txBox="1"/>
          <p:nvPr/>
        </p:nvSpPr>
        <p:spPr>
          <a:xfrm>
            <a:off x="5274590" y="16112444"/>
            <a:ext cx="4764761" cy="1421928"/>
          </a:xfrm>
          <a:prstGeom prst="rect">
            <a:avLst/>
          </a:prstGeom>
          <a:noFill/>
        </p:spPr>
        <p:txBody>
          <a:bodyPr wrap="square" rtlCol="0">
            <a:spAutoFit/>
          </a:bodyPr>
          <a:lstStyle/>
          <a:p>
            <a:pPr algn="just">
              <a:lnSpc>
                <a:spcPct val="90000"/>
              </a:lnSpc>
            </a:pPr>
            <a:r>
              <a:rPr lang="en-US" altLang="ko-KR" sz="1600" dirty="0"/>
              <a:t>These guidelines are a reference for the overall composition for poster work, and you can adjust or modify the arrangement to fit your poster. Poster presenters of ACOMS 2022 are reminded once again that using this template is not required, and if you have your own templates, you can use them.</a:t>
            </a:r>
          </a:p>
        </p:txBody>
      </p:sp>
      <p:sp>
        <p:nvSpPr>
          <p:cNvPr id="27" name="직사각형 26">
            <a:extLst>
              <a:ext uri="{FF2B5EF4-FFF2-40B4-BE49-F238E27FC236}">
                <a16:creationId xmlns:a16="http://schemas.microsoft.com/office/drawing/2014/main" id="{C95AC679-CB88-404A-B515-39E01BCD70F3}"/>
              </a:ext>
            </a:extLst>
          </p:cNvPr>
          <p:cNvSpPr/>
          <p:nvPr/>
        </p:nvSpPr>
        <p:spPr>
          <a:xfrm>
            <a:off x="8239351" y="69757"/>
            <a:ext cx="1800000" cy="18000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b="1" dirty="0">
                <a:solidFill>
                  <a:sysClr val="windowText" lastClr="000000"/>
                </a:solidFill>
              </a:rPr>
              <a:t>This could be a place for</a:t>
            </a:r>
          </a:p>
          <a:p>
            <a:pPr algn="ctr"/>
            <a:r>
              <a:rPr lang="en-US" altLang="ko-KR" b="1" dirty="0">
                <a:solidFill>
                  <a:sysClr val="windowText" lastClr="000000"/>
                </a:solidFill>
              </a:rPr>
              <a:t>any logos.</a:t>
            </a:r>
            <a:endParaRPr lang="ko-KR" altLang="en-US" b="1" dirty="0">
              <a:solidFill>
                <a:sysClr val="windowText" lastClr="000000"/>
              </a:solidFill>
            </a:endParaRPr>
          </a:p>
        </p:txBody>
      </p:sp>
      <p:sp>
        <p:nvSpPr>
          <p:cNvPr id="46" name="자유형: 도형 45">
            <a:extLst>
              <a:ext uri="{FF2B5EF4-FFF2-40B4-BE49-F238E27FC236}">
                <a16:creationId xmlns:a16="http://schemas.microsoft.com/office/drawing/2014/main" id="{F80CB537-A862-9613-001E-2EFA1DE39725}"/>
              </a:ext>
            </a:extLst>
          </p:cNvPr>
          <p:cNvSpPr/>
          <p:nvPr/>
        </p:nvSpPr>
        <p:spPr>
          <a:xfrm>
            <a:off x="24952" y="2486686"/>
            <a:ext cx="4250566" cy="521934"/>
          </a:xfrm>
          <a:custGeom>
            <a:avLst/>
            <a:gdLst>
              <a:gd name="connsiteX0" fmla="*/ 1 w 4250566"/>
              <a:gd name="connsiteY0" fmla="*/ 0 h 521934"/>
              <a:gd name="connsiteX1" fmla="*/ 260968 w 4250566"/>
              <a:gd name="connsiteY1" fmla="*/ 0 h 521934"/>
              <a:gd name="connsiteX2" fmla="*/ 2123317 w 4250566"/>
              <a:gd name="connsiteY2" fmla="*/ 0 h 521934"/>
              <a:gd name="connsiteX3" fmla="*/ 3989599 w 4250566"/>
              <a:gd name="connsiteY3" fmla="*/ 0 h 521934"/>
              <a:gd name="connsiteX4" fmla="*/ 4230058 w 4250566"/>
              <a:gd name="connsiteY4" fmla="*/ 159387 h 521934"/>
              <a:gd name="connsiteX5" fmla="*/ 4249082 w 4250566"/>
              <a:gd name="connsiteY5" fmla="*/ 253615 h 521934"/>
              <a:gd name="connsiteX6" fmla="*/ 4250566 w 4250566"/>
              <a:gd name="connsiteY6" fmla="*/ 253615 h 521934"/>
              <a:gd name="connsiteX7" fmla="*/ 4250566 w 4250566"/>
              <a:gd name="connsiteY7" fmla="*/ 260967 h 521934"/>
              <a:gd name="connsiteX8" fmla="*/ 4250566 w 4250566"/>
              <a:gd name="connsiteY8" fmla="*/ 521934 h 521934"/>
              <a:gd name="connsiteX9" fmla="*/ 3989599 w 4250566"/>
              <a:gd name="connsiteY9" fmla="*/ 521934 h 521934"/>
              <a:gd name="connsiteX10" fmla="*/ 2123317 w 4250566"/>
              <a:gd name="connsiteY10" fmla="*/ 521934 h 521934"/>
              <a:gd name="connsiteX11" fmla="*/ 260968 w 4250566"/>
              <a:gd name="connsiteY11" fmla="*/ 521934 h 521934"/>
              <a:gd name="connsiteX12" fmla="*/ 1 w 4250566"/>
              <a:gd name="connsiteY12" fmla="*/ 521934 h 521934"/>
              <a:gd name="connsiteX13" fmla="*/ 0 w 4250566"/>
              <a:gd name="connsiteY13" fmla="*/ 521934 h 521934"/>
              <a:gd name="connsiteX14" fmla="*/ 0 w 4250566"/>
              <a:gd name="connsiteY14" fmla="*/ 253615 h 521934"/>
              <a:gd name="connsiteX15" fmla="*/ 1 w 4250566"/>
              <a:gd name="connsiteY15" fmla="*/ 253615 h 52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50566" h="521934">
                <a:moveTo>
                  <a:pt x="1" y="0"/>
                </a:moveTo>
                <a:lnTo>
                  <a:pt x="260968" y="0"/>
                </a:lnTo>
                <a:lnTo>
                  <a:pt x="2123317" y="0"/>
                </a:lnTo>
                <a:lnTo>
                  <a:pt x="3989599" y="0"/>
                </a:lnTo>
                <a:cubicBezTo>
                  <a:pt x="4097695" y="0"/>
                  <a:pt x="4190441" y="65722"/>
                  <a:pt x="4230058" y="159387"/>
                </a:cubicBezTo>
                <a:lnTo>
                  <a:pt x="4249082" y="253615"/>
                </a:lnTo>
                <a:lnTo>
                  <a:pt x="4250566" y="253615"/>
                </a:lnTo>
                <a:lnTo>
                  <a:pt x="4250566" y="260967"/>
                </a:lnTo>
                <a:lnTo>
                  <a:pt x="4250566" y="521934"/>
                </a:lnTo>
                <a:lnTo>
                  <a:pt x="3989599" y="521934"/>
                </a:lnTo>
                <a:lnTo>
                  <a:pt x="2123317" y="521934"/>
                </a:lnTo>
                <a:lnTo>
                  <a:pt x="260968" y="521934"/>
                </a:lnTo>
                <a:lnTo>
                  <a:pt x="1" y="521934"/>
                </a:lnTo>
                <a:lnTo>
                  <a:pt x="0" y="521934"/>
                </a:lnTo>
                <a:lnTo>
                  <a:pt x="0" y="253615"/>
                </a:lnTo>
                <a:lnTo>
                  <a:pt x="1" y="253615"/>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altLang="ko-KR" sz="2500" b="1"/>
              <a:t>  Introduction</a:t>
            </a:r>
            <a:endParaRPr lang="ko-KR" altLang="en-US" sz="2500"/>
          </a:p>
        </p:txBody>
      </p:sp>
      <p:sp>
        <p:nvSpPr>
          <p:cNvPr id="47" name="자유형: 도형 46">
            <a:extLst>
              <a:ext uri="{FF2B5EF4-FFF2-40B4-BE49-F238E27FC236}">
                <a16:creationId xmlns:a16="http://schemas.microsoft.com/office/drawing/2014/main" id="{66253357-472D-E925-D005-4FA2E2C1879D}"/>
              </a:ext>
            </a:extLst>
          </p:cNvPr>
          <p:cNvSpPr/>
          <p:nvPr/>
        </p:nvSpPr>
        <p:spPr>
          <a:xfrm>
            <a:off x="5143499" y="2486686"/>
            <a:ext cx="4250566" cy="521934"/>
          </a:xfrm>
          <a:custGeom>
            <a:avLst/>
            <a:gdLst>
              <a:gd name="connsiteX0" fmla="*/ 1 w 4250566"/>
              <a:gd name="connsiteY0" fmla="*/ 0 h 521934"/>
              <a:gd name="connsiteX1" fmla="*/ 260968 w 4250566"/>
              <a:gd name="connsiteY1" fmla="*/ 0 h 521934"/>
              <a:gd name="connsiteX2" fmla="*/ 2123317 w 4250566"/>
              <a:gd name="connsiteY2" fmla="*/ 0 h 521934"/>
              <a:gd name="connsiteX3" fmla="*/ 3989599 w 4250566"/>
              <a:gd name="connsiteY3" fmla="*/ 0 h 521934"/>
              <a:gd name="connsiteX4" fmla="*/ 4230058 w 4250566"/>
              <a:gd name="connsiteY4" fmla="*/ 159387 h 521934"/>
              <a:gd name="connsiteX5" fmla="*/ 4249082 w 4250566"/>
              <a:gd name="connsiteY5" fmla="*/ 253615 h 521934"/>
              <a:gd name="connsiteX6" fmla="*/ 4250566 w 4250566"/>
              <a:gd name="connsiteY6" fmla="*/ 253615 h 521934"/>
              <a:gd name="connsiteX7" fmla="*/ 4250566 w 4250566"/>
              <a:gd name="connsiteY7" fmla="*/ 260967 h 521934"/>
              <a:gd name="connsiteX8" fmla="*/ 4250566 w 4250566"/>
              <a:gd name="connsiteY8" fmla="*/ 521934 h 521934"/>
              <a:gd name="connsiteX9" fmla="*/ 3989599 w 4250566"/>
              <a:gd name="connsiteY9" fmla="*/ 521934 h 521934"/>
              <a:gd name="connsiteX10" fmla="*/ 2123317 w 4250566"/>
              <a:gd name="connsiteY10" fmla="*/ 521934 h 521934"/>
              <a:gd name="connsiteX11" fmla="*/ 260968 w 4250566"/>
              <a:gd name="connsiteY11" fmla="*/ 521934 h 521934"/>
              <a:gd name="connsiteX12" fmla="*/ 1 w 4250566"/>
              <a:gd name="connsiteY12" fmla="*/ 521934 h 521934"/>
              <a:gd name="connsiteX13" fmla="*/ 0 w 4250566"/>
              <a:gd name="connsiteY13" fmla="*/ 521934 h 521934"/>
              <a:gd name="connsiteX14" fmla="*/ 0 w 4250566"/>
              <a:gd name="connsiteY14" fmla="*/ 253615 h 521934"/>
              <a:gd name="connsiteX15" fmla="*/ 1 w 4250566"/>
              <a:gd name="connsiteY15" fmla="*/ 253615 h 52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50566" h="521934">
                <a:moveTo>
                  <a:pt x="1" y="0"/>
                </a:moveTo>
                <a:lnTo>
                  <a:pt x="260968" y="0"/>
                </a:lnTo>
                <a:lnTo>
                  <a:pt x="2123317" y="0"/>
                </a:lnTo>
                <a:lnTo>
                  <a:pt x="3989599" y="0"/>
                </a:lnTo>
                <a:cubicBezTo>
                  <a:pt x="4097695" y="0"/>
                  <a:pt x="4190441" y="65722"/>
                  <a:pt x="4230058" y="159387"/>
                </a:cubicBezTo>
                <a:lnTo>
                  <a:pt x="4249082" y="253615"/>
                </a:lnTo>
                <a:lnTo>
                  <a:pt x="4250566" y="253615"/>
                </a:lnTo>
                <a:lnTo>
                  <a:pt x="4250566" y="260967"/>
                </a:lnTo>
                <a:lnTo>
                  <a:pt x="4250566" y="521934"/>
                </a:lnTo>
                <a:lnTo>
                  <a:pt x="3989599" y="521934"/>
                </a:lnTo>
                <a:lnTo>
                  <a:pt x="2123317" y="521934"/>
                </a:lnTo>
                <a:lnTo>
                  <a:pt x="260968" y="521934"/>
                </a:lnTo>
                <a:lnTo>
                  <a:pt x="1" y="521934"/>
                </a:lnTo>
                <a:lnTo>
                  <a:pt x="0" y="521934"/>
                </a:lnTo>
                <a:lnTo>
                  <a:pt x="0" y="253615"/>
                </a:lnTo>
                <a:lnTo>
                  <a:pt x="1" y="253615"/>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altLang="ko-KR" sz="2500" b="1"/>
              <a:t>  Results</a:t>
            </a:r>
            <a:endParaRPr lang="ko-KR" altLang="en-US" sz="2500"/>
          </a:p>
        </p:txBody>
      </p:sp>
      <p:sp>
        <p:nvSpPr>
          <p:cNvPr id="48" name="자유형: 도형 47">
            <a:extLst>
              <a:ext uri="{FF2B5EF4-FFF2-40B4-BE49-F238E27FC236}">
                <a16:creationId xmlns:a16="http://schemas.microsoft.com/office/drawing/2014/main" id="{05A21E16-5D4A-18DC-0D5E-B7D6DD9E23D5}"/>
              </a:ext>
            </a:extLst>
          </p:cNvPr>
          <p:cNvSpPr/>
          <p:nvPr/>
        </p:nvSpPr>
        <p:spPr>
          <a:xfrm>
            <a:off x="24952" y="8788043"/>
            <a:ext cx="4250566" cy="521934"/>
          </a:xfrm>
          <a:custGeom>
            <a:avLst/>
            <a:gdLst>
              <a:gd name="connsiteX0" fmla="*/ 1 w 4250566"/>
              <a:gd name="connsiteY0" fmla="*/ 0 h 521934"/>
              <a:gd name="connsiteX1" fmla="*/ 260968 w 4250566"/>
              <a:gd name="connsiteY1" fmla="*/ 0 h 521934"/>
              <a:gd name="connsiteX2" fmla="*/ 2123317 w 4250566"/>
              <a:gd name="connsiteY2" fmla="*/ 0 h 521934"/>
              <a:gd name="connsiteX3" fmla="*/ 3989599 w 4250566"/>
              <a:gd name="connsiteY3" fmla="*/ 0 h 521934"/>
              <a:gd name="connsiteX4" fmla="*/ 4230058 w 4250566"/>
              <a:gd name="connsiteY4" fmla="*/ 159387 h 521934"/>
              <a:gd name="connsiteX5" fmla="*/ 4249082 w 4250566"/>
              <a:gd name="connsiteY5" fmla="*/ 253615 h 521934"/>
              <a:gd name="connsiteX6" fmla="*/ 4250566 w 4250566"/>
              <a:gd name="connsiteY6" fmla="*/ 253615 h 521934"/>
              <a:gd name="connsiteX7" fmla="*/ 4250566 w 4250566"/>
              <a:gd name="connsiteY7" fmla="*/ 260967 h 521934"/>
              <a:gd name="connsiteX8" fmla="*/ 4250566 w 4250566"/>
              <a:gd name="connsiteY8" fmla="*/ 521934 h 521934"/>
              <a:gd name="connsiteX9" fmla="*/ 3989599 w 4250566"/>
              <a:gd name="connsiteY9" fmla="*/ 521934 h 521934"/>
              <a:gd name="connsiteX10" fmla="*/ 2123317 w 4250566"/>
              <a:gd name="connsiteY10" fmla="*/ 521934 h 521934"/>
              <a:gd name="connsiteX11" fmla="*/ 260968 w 4250566"/>
              <a:gd name="connsiteY11" fmla="*/ 521934 h 521934"/>
              <a:gd name="connsiteX12" fmla="*/ 1 w 4250566"/>
              <a:gd name="connsiteY12" fmla="*/ 521934 h 521934"/>
              <a:gd name="connsiteX13" fmla="*/ 0 w 4250566"/>
              <a:gd name="connsiteY13" fmla="*/ 521934 h 521934"/>
              <a:gd name="connsiteX14" fmla="*/ 0 w 4250566"/>
              <a:gd name="connsiteY14" fmla="*/ 253615 h 521934"/>
              <a:gd name="connsiteX15" fmla="*/ 1 w 4250566"/>
              <a:gd name="connsiteY15" fmla="*/ 253615 h 52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50566" h="521934">
                <a:moveTo>
                  <a:pt x="1" y="0"/>
                </a:moveTo>
                <a:lnTo>
                  <a:pt x="260968" y="0"/>
                </a:lnTo>
                <a:lnTo>
                  <a:pt x="2123317" y="0"/>
                </a:lnTo>
                <a:lnTo>
                  <a:pt x="3989599" y="0"/>
                </a:lnTo>
                <a:cubicBezTo>
                  <a:pt x="4097695" y="0"/>
                  <a:pt x="4190441" y="65722"/>
                  <a:pt x="4230058" y="159387"/>
                </a:cubicBezTo>
                <a:lnTo>
                  <a:pt x="4249082" y="253615"/>
                </a:lnTo>
                <a:lnTo>
                  <a:pt x="4250566" y="253615"/>
                </a:lnTo>
                <a:lnTo>
                  <a:pt x="4250566" y="260967"/>
                </a:lnTo>
                <a:lnTo>
                  <a:pt x="4250566" y="521934"/>
                </a:lnTo>
                <a:lnTo>
                  <a:pt x="3989599" y="521934"/>
                </a:lnTo>
                <a:lnTo>
                  <a:pt x="2123317" y="521934"/>
                </a:lnTo>
                <a:lnTo>
                  <a:pt x="260968" y="521934"/>
                </a:lnTo>
                <a:lnTo>
                  <a:pt x="1" y="521934"/>
                </a:lnTo>
                <a:lnTo>
                  <a:pt x="0" y="521934"/>
                </a:lnTo>
                <a:lnTo>
                  <a:pt x="0" y="253615"/>
                </a:lnTo>
                <a:lnTo>
                  <a:pt x="1" y="253615"/>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altLang="ko-KR" sz="2500" b="1"/>
              <a:t>  Methods</a:t>
            </a:r>
            <a:endParaRPr lang="ko-KR" altLang="en-US" sz="2500"/>
          </a:p>
        </p:txBody>
      </p:sp>
      <p:sp>
        <p:nvSpPr>
          <p:cNvPr id="49" name="자유형: 도형 48">
            <a:extLst>
              <a:ext uri="{FF2B5EF4-FFF2-40B4-BE49-F238E27FC236}">
                <a16:creationId xmlns:a16="http://schemas.microsoft.com/office/drawing/2014/main" id="{1E73F0D6-17C9-3A68-F6F8-994D5919BC7A}"/>
              </a:ext>
            </a:extLst>
          </p:cNvPr>
          <p:cNvSpPr/>
          <p:nvPr/>
        </p:nvSpPr>
        <p:spPr>
          <a:xfrm>
            <a:off x="5143500" y="8788043"/>
            <a:ext cx="4250566" cy="521934"/>
          </a:xfrm>
          <a:custGeom>
            <a:avLst/>
            <a:gdLst>
              <a:gd name="connsiteX0" fmla="*/ 1 w 4250566"/>
              <a:gd name="connsiteY0" fmla="*/ 0 h 521934"/>
              <a:gd name="connsiteX1" fmla="*/ 260968 w 4250566"/>
              <a:gd name="connsiteY1" fmla="*/ 0 h 521934"/>
              <a:gd name="connsiteX2" fmla="*/ 2123317 w 4250566"/>
              <a:gd name="connsiteY2" fmla="*/ 0 h 521934"/>
              <a:gd name="connsiteX3" fmla="*/ 3989599 w 4250566"/>
              <a:gd name="connsiteY3" fmla="*/ 0 h 521934"/>
              <a:gd name="connsiteX4" fmla="*/ 4230058 w 4250566"/>
              <a:gd name="connsiteY4" fmla="*/ 159387 h 521934"/>
              <a:gd name="connsiteX5" fmla="*/ 4249082 w 4250566"/>
              <a:gd name="connsiteY5" fmla="*/ 253615 h 521934"/>
              <a:gd name="connsiteX6" fmla="*/ 4250566 w 4250566"/>
              <a:gd name="connsiteY6" fmla="*/ 253615 h 521934"/>
              <a:gd name="connsiteX7" fmla="*/ 4250566 w 4250566"/>
              <a:gd name="connsiteY7" fmla="*/ 260967 h 521934"/>
              <a:gd name="connsiteX8" fmla="*/ 4250566 w 4250566"/>
              <a:gd name="connsiteY8" fmla="*/ 521934 h 521934"/>
              <a:gd name="connsiteX9" fmla="*/ 3989599 w 4250566"/>
              <a:gd name="connsiteY9" fmla="*/ 521934 h 521934"/>
              <a:gd name="connsiteX10" fmla="*/ 2123317 w 4250566"/>
              <a:gd name="connsiteY10" fmla="*/ 521934 h 521934"/>
              <a:gd name="connsiteX11" fmla="*/ 260968 w 4250566"/>
              <a:gd name="connsiteY11" fmla="*/ 521934 h 521934"/>
              <a:gd name="connsiteX12" fmla="*/ 1 w 4250566"/>
              <a:gd name="connsiteY12" fmla="*/ 521934 h 521934"/>
              <a:gd name="connsiteX13" fmla="*/ 0 w 4250566"/>
              <a:gd name="connsiteY13" fmla="*/ 521934 h 521934"/>
              <a:gd name="connsiteX14" fmla="*/ 0 w 4250566"/>
              <a:gd name="connsiteY14" fmla="*/ 253615 h 521934"/>
              <a:gd name="connsiteX15" fmla="*/ 1 w 4250566"/>
              <a:gd name="connsiteY15" fmla="*/ 253615 h 52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50566" h="521934">
                <a:moveTo>
                  <a:pt x="1" y="0"/>
                </a:moveTo>
                <a:lnTo>
                  <a:pt x="260968" y="0"/>
                </a:lnTo>
                <a:lnTo>
                  <a:pt x="2123317" y="0"/>
                </a:lnTo>
                <a:lnTo>
                  <a:pt x="3989599" y="0"/>
                </a:lnTo>
                <a:cubicBezTo>
                  <a:pt x="4097695" y="0"/>
                  <a:pt x="4190441" y="65722"/>
                  <a:pt x="4230058" y="159387"/>
                </a:cubicBezTo>
                <a:lnTo>
                  <a:pt x="4249082" y="253615"/>
                </a:lnTo>
                <a:lnTo>
                  <a:pt x="4250566" y="253615"/>
                </a:lnTo>
                <a:lnTo>
                  <a:pt x="4250566" y="260967"/>
                </a:lnTo>
                <a:lnTo>
                  <a:pt x="4250566" y="521934"/>
                </a:lnTo>
                <a:lnTo>
                  <a:pt x="3989599" y="521934"/>
                </a:lnTo>
                <a:lnTo>
                  <a:pt x="2123317" y="521934"/>
                </a:lnTo>
                <a:lnTo>
                  <a:pt x="260968" y="521934"/>
                </a:lnTo>
                <a:lnTo>
                  <a:pt x="1" y="521934"/>
                </a:lnTo>
                <a:lnTo>
                  <a:pt x="0" y="521934"/>
                </a:lnTo>
                <a:lnTo>
                  <a:pt x="0" y="253615"/>
                </a:lnTo>
                <a:lnTo>
                  <a:pt x="1" y="253615"/>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altLang="ko-KR" sz="2500" b="1"/>
              <a:t>  Discussion</a:t>
            </a:r>
            <a:endParaRPr lang="ko-KR" altLang="en-US" sz="2500"/>
          </a:p>
        </p:txBody>
      </p:sp>
      <p:sp>
        <p:nvSpPr>
          <p:cNvPr id="50" name="자유형: 도형 49">
            <a:extLst>
              <a:ext uri="{FF2B5EF4-FFF2-40B4-BE49-F238E27FC236}">
                <a16:creationId xmlns:a16="http://schemas.microsoft.com/office/drawing/2014/main" id="{60569A8E-9E81-1A85-AE3F-85A24C96EABC}"/>
              </a:ext>
            </a:extLst>
          </p:cNvPr>
          <p:cNvSpPr/>
          <p:nvPr/>
        </p:nvSpPr>
        <p:spPr>
          <a:xfrm>
            <a:off x="5143500" y="13486501"/>
            <a:ext cx="4250566" cy="521934"/>
          </a:xfrm>
          <a:custGeom>
            <a:avLst/>
            <a:gdLst>
              <a:gd name="connsiteX0" fmla="*/ 1 w 4250566"/>
              <a:gd name="connsiteY0" fmla="*/ 0 h 521934"/>
              <a:gd name="connsiteX1" fmla="*/ 260968 w 4250566"/>
              <a:gd name="connsiteY1" fmla="*/ 0 h 521934"/>
              <a:gd name="connsiteX2" fmla="*/ 2123317 w 4250566"/>
              <a:gd name="connsiteY2" fmla="*/ 0 h 521934"/>
              <a:gd name="connsiteX3" fmla="*/ 3989599 w 4250566"/>
              <a:gd name="connsiteY3" fmla="*/ 0 h 521934"/>
              <a:gd name="connsiteX4" fmla="*/ 4230058 w 4250566"/>
              <a:gd name="connsiteY4" fmla="*/ 159387 h 521934"/>
              <a:gd name="connsiteX5" fmla="*/ 4249082 w 4250566"/>
              <a:gd name="connsiteY5" fmla="*/ 253615 h 521934"/>
              <a:gd name="connsiteX6" fmla="*/ 4250566 w 4250566"/>
              <a:gd name="connsiteY6" fmla="*/ 253615 h 521934"/>
              <a:gd name="connsiteX7" fmla="*/ 4250566 w 4250566"/>
              <a:gd name="connsiteY7" fmla="*/ 260967 h 521934"/>
              <a:gd name="connsiteX8" fmla="*/ 4250566 w 4250566"/>
              <a:gd name="connsiteY8" fmla="*/ 521934 h 521934"/>
              <a:gd name="connsiteX9" fmla="*/ 3989599 w 4250566"/>
              <a:gd name="connsiteY9" fmla="*/ 521934 h 521934"/>
              <a:gd name="connsiteX10" fmla="*/ 2123317 w 4250566"/>
              <a:gd name="connsiteY10" fmla="*/ 521934 h 521934"/>
              <a:gd name="connsiteX11" fmla="*/ 260968 w 4250566"/>
              <a:gd name="connsiteY11" fmla="*/ 521934 h 521934"/>
              <a:gd name="connsiteX12" fmla="*/ 1 w 4250566"/>
              <a:gd name="connsiteY12" fmla="*/ 521934 h 521934"/>
              <a:gd name="connsiteX13" fmla="*/ 0 w 4250566"/>
              <a:gd name="connsiteY13" fmla="*/ 521934 h 521934"/>
              <a:gd name="connsiteX14" fmla="*/ 0 w 4250566"/>
              <a:gd name="connsiteY14" fmla="*/ 253615 h 521934"/>
              <a:gd name="connsiteX15" fmla="*/ 1 w 4250566"/>
              <a:gd name="connsiteY15" fmla="*/ 253615 h 521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50566" h="521934">
                <a:moveTo>
                  <a:pt x="1" y="0"/>
                </a:moveTo>
                <a:lnTo>
                  <a:pt x="260968" y="0"/>
                </a:lnTo>
                <a:lnTo>
                  <a:pt x="2123317" y="0"/>
                </a:lnTo>
                <a:lnTo>
                  <a:pt x="3989599" y="0"/>
                </a:lnTo>
                <a:cubicBezTo>
                  <a:pt x="4097695" y="0"/>
                  <a:pt x="4190441" y="65722"/>
                  <a:pt x="4230058" y="159387"/>
                </a:cubicBezTo>
                <a:lnTo>
                  <a:pt x="4249082" y="253615"/>
                </a:lnTo>
                <a:lnTo>
                  <a:pt x="4250566" y="253615"/>
                </a:lnTo>
                <a:lnTo>
                  <a:pt x="4250566" y="260967"/>
                </a:lnTo>
                <a:lnTo>
                  <a:pt x="4250566" y="521934"/>
                </a:lnTo>
                <a:lnTo>
                  <a:pt x="3989599" y="521934"/>
                </a:lnTo>
                <a:lnTo>
                  <a:pt x="2123317" y="521934"/>
                </a:lnTo>
                <a:lnTo>
                  <a:pt x="260968" y="521934"/>
                </a:lnTo>
                <a:lnTo>
                  <a:pt x="1" y="521934"/>
                </a:lnTo>
                <a:lnTo>
                  <a:pt x="0" y="521934"/>
                </a:lnTo>
                <a:lnTo>
                  <a:pt x="0" y="253615"/>
                </a:lnTo>
                <a:lnTo>
                  <a:pt x="1" y="253615"/>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altLang="ko-KR" sz="2500" b="1"/>
              <a:t>  Conclusions</a:t>
            </a:r>
            <a:endParaRPr lang="ko-KR" altLang="en-US" sz="2500"/>
          </a:p>
        </p:txBody>
      </p:sp>
      <p:pic>
        <p:nvPicPr>
          <p:cNvPr id="3" name="그림 2">
            <a:extLst>
              <a:ext uri="{FF2B5EF4-FFF2-40B4-BE49-F238E27FC236}">
                <a16:creationId xmlns:a16="http://schemas.microsoft.com/office/drawing/2014/main" id="{40D747F1-0F19-4AE6-2ADE-438B39CA6D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4894" y="258850"/>
            <a:ext cx="1462754" cy="1450071"/>
          </a:xfrm>
          <a:prstGeom prst="rect">
            <a:avLst/>
          </a:prstGeom>
        </p:spPr>
      </p:pic>
    </p:spTree>
    <p:extLst>
      <p:ext uri="{BB962C8B-B14F-4D97-AF65-F5344CB8AC3E}">
        <p14:creationId xmlns:p14="http://schemas.microsoft.com/office/powerpoint/2010/main" val="3147035316"/>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807</Words>
  <Application>Microsoft Office PowerPoint</Application>
  <PresentationFormat>사용자 지정</PresentationFormat>
  <Paragraphs>26</Paragraphs>
  <Slides>1</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vt:i4>
      </vt:variant>
    </vt:vector>
  </HeadingPairs>
  <TitlesOfParts>
    <vt:vector size="5" baseType="lpstr">
      <vt:lpstr>Arial</vt:lpstr>
      <vt:lpstr>Calibri</vt:lpstr>
      <vt:lpstr>Calibri Light</vt:lpstr>
      <vt:lpstr>Office 테마</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DEXCO</dc:creator>
  <cp:lastModifiedBy>DEXCO</cp:lastModifiedBy>
  <cp:revision>5</cp:revision>
  <dcterms:created xsi:type="dcterms:W3CDTF">2022-08-26T05:02:09Z</dcterms:created>
  <dcterms:modified xsi:type="dcterms:W3CDTF">2022-09-23T00:16:02Z</dcterms:modified>
</cp:coreProperties>
</file>